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00" r:id="rId5"/>
  </p:sldMasterIdLst>
  <p:notesMasterIdLst>
    <p:notesMasterId r:id="rId36"/>
  </p:notesMasterIdLst>
  <p:sldIdLst>
    <p:sldId id="3705" r:id="rId6"/>
    <p:sldId id="3645" r:id="rId7"/>
    <p:sldId id="3690" r:id="rId8"/>
    <p:sldId id="3700" r:id="rId9"/>
    <p:sldId id="3703" r:id="rId10"/>
    <p:sldId id="3702" r:id="rId11"/>
    <p:sldId id="3699" r:id="rId12"/>
    <p:sldId id="3648" r:id="rId13"/>
    <p:sldId id="3706" r:id="rId14"/>
    <p:sldId id="3701" r:id="rId15"/>
    <p:sldId id="3681" r:id="rId16"/>
    <p:sldId id="3707" r:id="rId17"/>
    <p:sldId id="3624" r:id="rId18"/>
    <p:sldId id="3675" r:id="rId19"/>
    <p:sldId id="3596" r:id="rId20"/>
    <p:sldId id="3708" r:id="rId21"/>
    <p:sldId id="3691" r:id="rId22"/>
    <p:sldId id="3583" r:id="rId23"/>
    <p:sldId id="3709" r:id="rId24"/>
    <p:sldId id="3692" r:id="rId25"/>
    <p:sldId id="3693" r:id="rId26"/>
    <p:sldId id="3625" r:id="rId27"/>
    <p:sldId id="3710" r:id="rId28"/>
    <p:sldId id="3697" r:id="rId29"/>
    <p:sldId id="3603" r:id="rId30"/>
    <p:sldId id="3695" r:id="rId31"/>
    <p:sldId id="3711" r:id="rId32"/>
    <p:sldId id="3651" r:id="rId33"/>
    <p:sldId id="3685" r:id="rId34"/>
    <p:sldId id="35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2A4"/>
    <a:srgbClr val="3673A5"/>
    <a:srgbClr val="FFFFFF"/>
    <a:srgbClr val="9B0833"/>
    <a:srgbClr val="3572A4"/>
    <a:srgbClr val="3170A3"/>
    <a:srgbClr val="6D99BD"/>
    <a:srgbClr val="306FA2"/>
    <a:srgbClr val="477EA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DCEA0-B1C0-4F88-A2CE-A8E33012C8E9}" v="784" dt="2023-07-11T15:19:30.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5226" autoAdjust="0"/>
  </p:normalViewPr>
  <p:slideViewPr>
    <p:cSldViewPr snapToGrid="0">
      <p:cViewPr varScale="1">
        <p:scale>
          <a:sx n="80" d="100"/>
          <a:sy n="80" d="100"/>
        </p:scale>
        <p:origin x="696" y="202"/>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ersson Henrik" userId="dc89df26-a2a3-4226-9096-69405f630492" providerId="ADAL" clId="{6E7FA1D8-7C7C-4572-9874-555FFAE467EB}"/>
    <pc:docChg chg="custSel modSld">
      <pc:chgData name="Pettersson Henrik" userId="dc89df26-a2a3-4226-9096-69405f630492" providerId="ADAL" clId="{6E7FA1D8-7C7C-4572-9874-555FFAE467EB}" dt="2023-04-12T05:11:52.598" v="23" actId="478"/>
      <pc:docMkLst>
        <pc:docMk/>
      </pc:docMkLst>
      <pc:sldChg chg="addSp delSp modSp mod">
        <pc:chgData name="Pettersson Henrik" userId="dc89df26-a2a3-4226-9096-69405f630492" providerId="ADAL" clId="{6E7FA1D8-7C7C-4572-9874-555FFAE467EB}" dt="2023-04-12T05:11:52.598" v="23" actId="478"/>
        <pc:sldMkLst>
          <pc:docMk/>
          <pc:sldMk cId="1247808467" sldId="725"/>
        </pc:sldMkLst>
        <pc:picChg chg="add del mod">
          <ac:chgData name="Pettersson Henrik" userId="dc89df26-a2a3-4226-9096-69405f630492" providerId="ADAL" clId="{6E7FA1D8-7C7C-4572-9874-555FFAE467EB}" dt="2023-04-12T05:11:52.598" v="23" actId="478"/>
          <ac:picMkLst>
            <pc:docMk/>
            <pc:sldMk cId="1247808467" sldId="725"/>
            <ac:picMk id="2" creationId="{63705FA3-C35D-3AAA-13F0-8FA431468B87}"/>
          </ac:picMkLst>
        </pc:picChg>
      </pc:sldChg>
    </pc:docChg>
  </pc:docChgLst>
  <pc:docChgLst>
    <pc:chgData name="Larsson Ulf" userId="6691d45b-9c88-4dea-ab1e-b1b1b13a856c" providerId="ADAL" clId="{8154EBB5-8FFC-4A2E-8F13-E59891A859F2}"/>
    <pc:docChg chg="custSel addSld delSld modSld">
      <pc:chgData name="Larsson Ulf" userId="6691d45b-9c88-4dea-ab1e-b1b1b13a856c" providerId="ADAL" clId="{8154EBB5-8FFC-4A2E-8F13-E59891A859F2}" dt="2023-03-15T12:07:28.660" v="108" actId="207"/>
      <pc:docMkLst>
        <pc:docMk/>
      </pc:docMkLst>
      <pc:sldChg chg="modSp add del mod">
        <pc:chgData name="Larsson Ulf" userId="6691d45b-9c88-4dea-ab1e-b1b1b13a856c" providerId="ADAL" clId="{8154EBB5-8FFC-4A2E-8F13-E59891A859F2}" dt="2023-03-15T12:07:28.660" v="108" actId="207"/>
        <pc:sldMkLst>
          <pc:docMk/>
          <pc:sldMk cId="1247808467" sldId="725"/>
        </pc:sldMkLst>
        <pc:spChg chg="mod">
          <ac:chgData name="Larsson Ulf" userId="6691d45b-9c88-4dea-ab1e-b1b1b13a856c" providerId="ADAL" clId="{8154EBB5-8FFC-4A2E-8F13-E59891A859F2}" dt="2023-03-15T12:06:56.006" v="107" actId="20577"/>
          <ac:spMkLst>
            <pc:docMk/>
            <pc:sldMk cId="1247808467" sldId="725"/>
            <ac:spMk id="3" creationId="{7223E665-3690-E98D-6D0F-AD3537277CD5}"/>
          </ac:spMkLst>
        </pc:spChg>
        <pc:spChg chg="mod">
          <ac:chgData name="Larsson Ulf" userId="6691d45b-9c88-4dea-ab1e-b1b1b13a856c" providerId="ADAL" clId="{8154EBB5-8FFC-4A2E-8F13-E59891A859F2}" dt="2023-03-15T12:07:28.660" v="108" actId="207"/>
          <ac:spMkLst>
            <pc:docMk/>
            <pc:sldMk cId="1247808467" sldId="725"/>
            <ac:spMk id="7" creationId="{26C6C058-CD6D-4041-B23D-BDF093D1DB88}"/>
          </ac:spMkLst>
        </pc:spChg>
        <pc:spChg chg="mod">
          <ac:chgData name="Larsson Ulf" userId="6691d45b-9c88-4dea-ab1e-b1b1b13a856c" providerId="ADAL" clId="{8154EBB5-8FFC-4A2E-8F13-E59891A859F2}" dt="2023-03-15T11:45:01.924" v="34" actId="1036"/>
          <ac:spMkLst>
            <pc:docMk/>
            <pc:sldMk cId="1247808467" sldId="725"/>
            <ac:spMk id="9" creationId="{F89FE7BD-0189-4B08-920D-D7DA69875200}"/>
          </ac:spMkLst>
        </pc:spChg>
        <pc:spChg chg="mod">
          <ac:chgData name="Larsson Ulf" userId="6691d45b-9c88-4dea-ab1e-b1b1b13a856c" providerId="ADAL" clId="{8154EBB5-8FFC-4A2E-8F13-E59891A859F2}" dt="2023-03-15T11:45:11.160" v="35" actId="1076"/>
          <ac:spMkLst>
            <pc:docMk/>
            <pc:sldMk cId="1247808467" sldId="725"/>
            <ac:spMk id="10" creationId="{BB9DA7B1-C86E-45BC-9108-BFE243A02BE5}"/>
          </ac:spMkLst>
        </pc:spChg>
      </pc:sldChg>
      <pc:sldChg chg="modSp mod">
        <pc:chgData name="Larsson Ulf" userId="6691d45b-9c88-4dea-ab1e-b1b1b13a856c" providerId="ADAL" clId="{8154EBB5-8FFC-4A2E-8F13-E59891A859F2}" dt="2023-03-15T11:51:58.499" v="87" actId="20577"/>
        <pc:sldMkLst>
          <pc:docMk/>
          <pc:sldMk cId="1349605332" sldId="3588"/>
        </pc:sldMkLst>
        <pc:spChg chg="mod">
          <ac:chgData name="Larsson Ulf" userId="6691d45b-9c88-4dea-ab1e-b1b1b13a856c" providerId="ADAL" clId="{8154EBB5-8FFC-4A2E-8F13-E59891A859F2}" dt="2023-03-15T11:51:58.499" v="87" actId="20577"/>
          <ac:spMkLst>
            <pc:docMk/>
            <pc:sldMk cId="1349605332" sldId="3588"/>
            <ac:spMk id="7" creationId="{C5AC7E07-CCE4-48B3-A944-CC557B45CBBD}"/>
          </ac:spMkLst>
        </pc:spChg>
      </pc:sldChg>
      <pc:sldChg chg="delSp modSp mod">
        <pc:chgData name="Larsson Ulf" userId="6691d45b-9c88-4dea-ab1e-b1b1b13a856c" providerId="ADAL" clId="{8154EBB5-8FFC-4A2E-8F13-E59891A859F2}" dt="2023-03-15T11:52:35.159" v="95" actId="478"/>
        <pc:sldMkLst>
          <pc:docMk/>
          <pc:sldMk cId="2361759374" sldId="3596"/>
        </pc:sldMkLst>
        <pc:spChg chg="del">
          <ac:chgData name="Larsson Ulf" userId="6691d45b-9c88-4dea-ab1e-b1b1b13a856c" providerId="ADAL" clId="{8154EBB5-8FFC-4A2E-8F13-E59891A859F2}" dt="2023-03-15T11:52:35.159" v="95" actId="478"/>
          <ac:spMkLst>
            <pc:docMk/>
            <pc:sldMk cId="2361759374" sldId="3596"/>
            <ac:spMk id="3" creationId="{FA1868CC-6E6A-1EAD-203B-AF81392D6B75}"/>
          </ac:spMkLst>
        </pc:spChg>
        <pc:spChg chg="mod">
          <ac:chgData name="Larsson Ulf" userId="6691d45b-9c88-4dea-ab1e-b1b1b13a856c" providerId="ADAL" clId="{8154EBB5-8FFC-4A2E-8F13-E59891A859F2}" dt="2023-03-15T11:52:10.267" v="94" actId="20577"/>
          <ac:spMkLst>
            <pc:docMk/>
            <pc:sldMk cId="2361759374" sldId="3596"/>
            <ac:spMk id="7" creationId="{C5AC7E07-CCE4-48B3-A944-CC557B45CBBD}"/>
          </ac:spMkLst>
        </pc:spChg>
      </pc:sldChg>
      <pc:sldChg chg="modSp mod">
        <pc:chgData name="Larsson Ulf" userId="6691d45b-9c88-4dea-ab1e-b1b1b13a856c" providerId="ADAL" clId="{8154EBB5-8FFC-4A2E-8F13-E59891A859F2}" dt="2023-03-15T11:51:25.405" v="82" actId="20577"/>
        <pc:sldMkLst>
          <pc:docMk/>
          <pc:sldMk cId="2892316434" sldId="3621"/>
        </pc:sldMkLst>
        <pc:spChg chg="mod">
          <ac:chgData name="Larsson Ulf" userId="6691d45b-9c88-4dea-ab1e-b1b1b13a856c" providerId="ADAL" clId="{8154EBB5-8FFC-4A2E-8F13-E59891A859F2}" dt="2023-03-15T11:51:25.405" v="82" actId="20577"/>
          <ac:spMkLst>
            <pc:docMk/>
            <pc:sldMk cId="2892316434" sldId="3621"/>
            <ac:spMk id="6" creationId="{5A712EB5-C9E4-47A3-AA59-DD963EC8A1F8}"/>
          </ac:spMkLst>
        </pc:spChg>
      </pc:sldChg>
    </pc:docChg>
  </pc:docChgLst>
  <pc:docChgLst>
    <pc:chgData name="Larsson Ulf" userId="6691d45b-9c88-4dea-ab1e-b1b1b13a856c" providerId="ADAL" clId="{13875A80-099E-44AA-B33C-0EF6F2C66C2C}"/>
    <pc:docChg chg="undo custSel addSld delSld modSld sldOrd">
      <pc:chgData name="Larsson Ulf" userId="6691d45b-9c88-4dea-ab1e-b1b1b13a856c" providerId="ADAL" clId="{13875A80-099E-44AA-B33C-0EF6F2C66C2C}" dt="2023-03-01T08:20:27.901" v="3860" actId="13926"/>
      <pc:docMkLst>
        <pc:docMk/>
      </pc:docMkLst>
      <pc:sldChg chg="modSp mod">
        <pc:chgData name="Larsson Ulf" userId="6691d45b-9c88-4dea-ab1e-b1b1b13a856c" providerId="ADAL" clId="{13875A80-099E-44AA-B33C-0EF6F2C66C2C}" dt="2023-02-27T07:44:03.949" v="1768" actId="20577"/>
        <pc:sldMkLst>
          <pc:docMk/>
          <pc:sldMk cId="4191594658" sldId="373"/>
        </pc:sldMkLst>
        <pc:spChg chg="mod">
          <ac:chgData name="Larsson Ulf" userId="6691d45b-9c88-4dea-ab1e-b1b1b13a856c" providerId="ADAL" clId="{13875A80-099E-44AA-B33C-0EF6F2C66C2C}" dt="2023-02-27T07:44:03.949" v="1768" actId="20577"/>
          <ac:spMkLst>
            <pc:docMk/>
            <pc:sldMk cId="4191594658" sldId="373"/>
            <ac:spMk id="8" creationId="{49CDC796-CA1F-4B78-8FD6-A01EC5A083A5}"/>
          </ac:spMkLst>
        </pc:spChg>
      </pc:sldChg>
      <pc:sldChg chg="modSp mod">
        <pc:chgData name="Larsson Ulf" userId="6691d45b-9c88-4dea-ab1e-b1b1b13a856c" providerId="ADAL" clId="{13875A80-099E-44AA-B33C-0EF6F2C66C2C}" dt="2023-02-27T08:57:22.752" v="2706" actId="20577"/>
        <pc:sldMkLst>
          <pc:docMk/>
          <pc:sldMk cId="2998224741" sldId="3540"/>
        </pc:sldMkLst>
        <pc:spChg chg="mod">
          <ac:chgData name="Larsson Ulf" userId="6691d45b-9c88-4dea-ab1e-b1b1b13a856c" providerId="ADAL" clId="{13875A80-099E-44AA-B33C-0EF6F2C66C2C}" dt="2023-02-27T08:57:22.752" v="2706" actId="20577"/>
          <ac:spMkLst>
            <pc:docMk/>
            <pc:sldMk cId="2998224741" sldId="3540"/>
            <ac:spMk id="18" creationId="{7DEAE798-9CC4-4340-8449-B98B6961A223}"/>
          </ac:spMkLst>
        </pc:spChg>
      </pc:sldChg>
      <pc:sldChg chg="modSp mod">
        <pc:chgData name="Larsson Ulf" userId="6691d45b-9c88-4dea-ab1e-b1b1b13a856c" providerId="ADAL" clId="{13875A80-099E-44AA-B33C-0EF6F2C66C2C}" dt="2023-02-27T08:38:19.993" v="2386" actId="20577"/>
        <pc:sldMkLst>
          <pc:docMk/>
          <pc:sldMk cId="3226492667" sldId="3583"/>
        </pc:sldMkLst>
        <pc:spChg chg="mod">
          <ac:chgData name="Larsson Ulf" userId="6691d45b-9c88-4dea-ab1e-b1b1b13a856c" providerId="ADAL" clId="{13875A80-099E-44AA-B33C-0EF6F2C66C2C}" dt="2023-02-27T08:38:19.993" v="2386" actId="20577"/>
          <ac:spMkLst>
            <pc:docMk/>
            <pc:sldMk cId="3226492667" sldId="3583"/>
            <ac:spMk id="6" creationId="{5A712EB5-C9E4-47A3-AA59-DD963EC8A1F8}"/>
          </ac:spMkLst>
        </pc:spChg>
      </pc:sldChg>
      <pc:sldChg chg="addSp modSp mod">
        <pc:chgData name="Larsson Ulf" userId="6691d45b-9c88-4dea-ab1e-b1b1b13a856c" providerId="ADAL" clId="{13875A80-099E-44AA-B33C-0EF6F2C66C2C}" dt="2023-03-01T08:19:08.563" v="3785" actId="14100"/>
        <pc:sldMkLst>
          <pc:docMk/>
          <pc:sldMk cId="2308966565" sldId="3584"/>
        </pc:sldMkLst>
        <pc:spChg chg="add mod">
          <ac:chgData name="Larsson Ulf" userId="6691d45b-9c88-4dea-ab1e-b1b1b13a856c" providerId="ADAL" clId="{13875A80-099E-44AA-B33C-0EF6F2C66C2C}" dt="2023-03-01T08:19:08.563" v="3785" actId="14100"/>
          <ac:spMkLst>
            <pc:docMk/>
            <pc:sldMk cId="2308966565" sldId="3584"/>
            <ac:spMk id="2" creationId="{803C313E-0BFD-B1F9-C343-DB89410DA81C}"/>
          </ac:spMkLst>
        </pc:spChg>
        <pc:picChg chg="mod">
          <ac:chgData name="Larsson Ulf" userId="6691d45b-9c88-4dea-ab1e-b1b1b13a856c" providerId="ADAL" clId="{13875A80-099E-44AA-B33C-0EF6F2C66C2C}" dt="2023-03-01T08:19:02.648" v="3783" actId="14100"/>
          <ac:picMkLst>
            <pc:docMk/>
            <pc:sldMk cId="2308966565" sldId="3584"/>
            <ac:picMk id="3" creationId="{B9B8D7B5-5D8A-651D-9600-2FDDC95F5D12}"/>
          </ac:picMkLst>
        </pc:picChg>
      </pc:sldChg>
      <pc:sldChg chg="modSp mod">
        <pc:chgData name="Larsson Ulf" userId="6691d45b-9c88-4dea-ab1e-b1b1b13a856c" providerId="ADAL" clId="{13875A80-099E-44AA-B33C-0EF6F2C66C2C}" dt="2023-02-27T08:53:20.789" v="2697" actId="14100"/>
        <pc:sldMkLst>
          <pc:docMk/>
          <pc:sldMk cId="2824692968" sldId="3587"/>
        </pc:sldMkLst>
        <pc:spChg chg="mod">
          <ac:chgData name="Larsson Ulf" userId="6691d45b-9c88-4dea-ab1e-b1b1b13a856c" providerId="ADAL" clId="{13875A80-099E-44AA-B33C-0EF6F2C66C2C}" dt="2023-02-27T08:53:20.789" v="2697" actId="14100"/>
          <ac:spMkLst>
            <pc:docMk/>
            <pc:sldMk cId="2824692968" sldId="3587"/>
            <ac:spMk id="4" creationId="{933F4CA6-705B-5622-0007-3151B258526A}"/>
          </ac:spMkLst>
        </pc:spChg>
        <pc:spChg chg="mod">
          <ac:chgData name="Larsson Ulf" userId="6691d45b-9c88-4dea-ab1e-b1b1b13a856c" providerId="ADAL" clId="{13875A80-099E-44AA-B33C-0EF6F2C66C2C}" dt="2023-02-27T08:53:13.398" v="2695" actId="1076"/>
          <ac:spMkLst>
            <pc:docMk/>
            <pc:sldMk cId="2824692968" sldId="3587"/>
            <ac:spMk id="7" creationId="{C5AC7E07-CCE4-48B3-A944-CC557B45CBBD}"/>
          </ac:spMkLst>
        </pc:spChg>
      </pc:sldChg>
      <pc:sldChg chg="modSp mod">
        <pc:chgData name="Larsson Ulf" userId="6691d45b-9c88-4dea-ab1e-b1b1b13a856c" providerId="ADAL" clId="{13875A80-099E-44AA-B33C-0EF6F2C66C2C}" dt="2023-02-27T08:34:49.572" v="2329" actId="14826"/>
        <pc:sldMkLst>
          <pc:docMk/>
          <pc:sldMk cId="1349605332" sldId="3588"/>
        </pc:sldMkLst>
        <pc:spChg chg="mod">
          <ac:chgData name="Larsson Ulf" userId="6691d45b-9c88-4dea-ab1e-b1b1b13a856c" providerId="ADAL" clId="{13875A80-099E-44AA-B33C-0EF6F2C66C2C}" dt="2023-02-27T08:09:53.889" v="2325" actId="14100"/>
          <ac:spMkLst>
            <pc:docMk/>
            <pc:sldMk cId="1349605332" sldId="3588"/>
            <ac:spMk id="10" creationId="{CE2AC33B-8D97-4DF6-24F2-FEBCD4AA84F7}"/>
          </ac:spMkLst>
        </pc:spChg>
        <pc:picChg chg="mod">
          <ac:chgData name="Larsson Ulf" userId="6691d45b-9c88-4dea-ab1e-b1b1b13a856c" providerId="ADAL" clId="{13875A80-099E-44AA-B33C-0EF6F2C66C2C}" dt="2023-02-27T08:34:49.572" v="2329" actId="14826"/>
          <ac:picMkLst>
            <pc:docMk/>
            <pc:sldMk cId="1349605332" sldId="3588"/>
            <ac:picMk id="2" creationId="{9F5694FC-26AC-6B91-B7BC-6C0E851D81F8}"/>
          </ac:picMkLst>
        </pc:picChg>
      </pc:sldChg>
      <pc:sldChg chg="modSp mod">
        <pc:chgData name="Larsson Ulf" userId="6691d45b-9c88-4dea-ab1e-b1b1b13a856c" providerId="ADAL" clId="{13875A80-099E-44AA-B33C-0EF6F2C66C2C}" dt="2023-02-27T08:46:14.912" v="2686" actId="20577"/>
        <pc:sldMkLst>
          <pc:docMk/>
          <pc:sldMk cId="1334217117" sldId="3589"/>
        </pc:sldMkLst>
        <pc:spChg chg="mod">
          <ac:chgData name="Larsson Ulf" userId="6691d45b-9c88-4dea-ab1e-b1b1b13a856c" providerId="ADAL" clId="{13875A80-099E-44AA-B33C-0EF6F2C66C2C}" dt="2023-02-27T08:46:14.912" v="2686" actId="20577"/>
          <ac:spMkLst>
            <pc:docMk/>
            <pc:sldMk cId="1334217117" sldId="3589"/>
            <ac:spMk id="6" creationId="{5A712EB5-C9E4-47A3-AA59-DD963EC8A1F8}"/>
          </ac:spMkLst>
        </pc:spChg>
      </pc:sldChg>
      <pc:sldChg chg="addSp modSp mod">
        <pc:chgData name="Larsson Ulf" userId="6691d45b-9c88-4dea-ab1e-b1b1b13a856c" providerId="ADAL" clId="{13875A80-099E-44AA-B33C-0EF6F2C66C2C}" dt="2023-02-27T08:40:38.221" v="2557" actId="1076"/>
        <pc:sldMkLst>
          <pc:docMk/>
          <pc:sldMk cId="1558921719" sldId="3594"/>
        </pc:sldMkLst>
        <pc:spChg chg="add mod">
          <ac:chgData name="Larsson Ulf" userId="6691d45b-9c88-4dea-ab1e-b1b1b13a856c" providerId="ADAL" clId="{13875A80-099E-44AA-B33C-0EF6F2C66C2C}" dt="2023-02-27T08:40:29.585" v="2555" actId="20577"/>
          <ac:spMkLst>
            <pc:docMk/>
            <pc:sldMk cId="1558921719" sldId="3594"/>
            <ac:spMk id="2" creationId="{A9E7E432-899B-F237-B6A9-85F0EFD80201}"/>
          </ac:spMkLst>
        </pc:spChg>
        <pc:spChg chg="mod">
          <ac:chgData name="Larsson Ulf" userId="6691d45b-9c88-4dea-ab1e-b1b1b13a856c" providerId="ADAL" clId="{13875A80-099E-44AA-B33C-0EF6F2C66C2C}" dt="2023-02-27T08:40:09.458" v="2490" actId="20577"/>
          <ac:spMkLst>
            <pc:docMk/>
            <pc:sldMk cId="1558921719" sldId="3594"/>
            <ac:spMk id="6" creationId="{5A712EB5-C9E4-47A3-AA59-DD963EC8A1F8}"/>
          </ac:spMkLst>
        </pc:spChg>
        <pc:spChg chg="mod">
          <ac:chgData name="Larsson Ulf" userId="6691d45b-9c88-4dea-ab1e-b1b1b13a856c" providerId="ADAL" clId="{13875A80-099E-44AA-B33C-0EF6F2C66C2C}" dt="2023-02-24T13:48:46.036" v="1228" actId="20577"/>
          <ac:spMkLst>
            <pc:docMk/>
            <pc:sldMk cId="1558921719" sldId="3594"/>
            <ac:spMk id="7" creationId="{C5AC7E07-CCE4-48B3-A944-CC557B45CBBD}"/>
          </ac:spMkLst>
        </pc:spChg>
        <pc:picChg chg="mod">
          <ac:chgData name="Larsson Ulf" userId="6691d45b-9c88-4dea-ab1e-b1b1b13a856c" providerId="ADAL" clId="{13875A80-099E-44AA-B33C-0EF6F2C66C2C}" dt="2023-02-27T08:40:36.597" v="2556" actId="14100"/>
          <ac:picMkLst>
            <pc:docMk/>
            <pc:sldMk cId="1558921719" sldId="3594"/>
            <ac:picMk id="11" creationId="{4EADF377-5611-3EE3-27C5-DF86A93EAFC4}"/>
          </ac:picMkLst>
        </pc:picChg>
        <pc:picChg chg="mod">
          <ac:chgData name="Larsson Ulf" userId="6691d45b-9c88-4dea-ab1e-b1b1b13a856c" providerId="ADAL" clId="{13875A80-099E-44AA-B33C-0EF6F2C66C2C}" dt="2023-02-27T08:40:38.221" v="2557" actId="1076"/>
          <ac:picMkLst>
            <pc:docMk/>
            <pc:sldMk cId="1558921719" sldId="3594"/>
            <ac:picMk id="15" creationId="{E4EF6700-B351-C594-63D7-8E8C7471986F}"/>
          </ac:picMkLst>
        </pc:picChg>
      </pc:sldChg>
      <pc:sldChg chg="addSp delSp modSp mod">
        <pc:chgData name="Larsson Ulf" userId="6691d45b-9c88-4dea-ab1e-b1b1b13a856c" providerId="ADAL" clId="{13875A80-099E-44AA-B33C-0EF6F2C66C2C}" dt="2023-02-27T08:35:44.519" v="2332" actId="14826"/>
        <pc:sldMkLst>
          <pc:docMk/>
          <pc:sldMk cId="2361759374" sldId="3596"/>
        </pc:sldMkLst>
        <pc:spChg chg="add mod">
          <ac:chgData name="Larsson Ulf" userId="6691d45b-9c88-4dea-ab1e-b1b1b13a856c" providerId="ADAL" clId="{13875A80-099E-44AA-B33C-0EF6F2C66C2C}" dt="2023-02-27T08:10:00.541" v="2327"/>
          <ac:spMkLst>
            <pc:docMk/>
            <pc:sldMk cId="2361759374" sldId="3596"/>
            <ac:spMk id="3" creationId="{FA1868CC-6E6A-1EAD-203B-AF81392D6B75}"/>
          </ac:spMkLst>
        </pc:spChg>
        <pc:spChg chg="del">
          <ac:chgData name="Larsson Ulf" userId="6691d45b-9c88-4dea-ab1e-b1b1b13a856c" providerId="ADAL" clId="{13875A80-099E-44AA-B33C-0EF6F2C66C2C}" dt="2023-02-27T08:09:59.460" v="2326" actId="478"/>
          <ac:spMkLst>
            <pc:docMk/>
            <pc:sldMk cId="2361759374" sldId="3596"/>
            <ac:spMk id="4" creationId="{611BD8D0-CD19-E3C7-2062-BB893F36265C}"/>
          </ac:spMkLst>
        </pc:spChg>
        <pc:picChg chg="del">
          <ac:chgData name="Larsson Ulf" userId="6691d45b-9c88-4dea-ab1e-b1b1b13a856c" providerId="ADAL" clId="{13875A80-099E-44AA-B33C-0EF6F2C66C2C}" dt="2023-02-27T08:35:01.251" v="2330" actId="478"/>
          <ac:picMkLst>
            <pc:docMk/>
            <pc:sldMk cId="2361759374" sldId="3596"/>
            <ac:picMk id="2" creationId="{D8982E23-EDA2-2CFB-E08B-D9E77EFEBCEC}"/>
          </ac:picMkLst>
        </pc:picChg>
        <pc:picChg chg="add mod">
          <ac:chgData name="Larsson Ulf" userId="6691d45b-9c88-4dea-ab1e-b1b1b13a856c" providerId="ADAL" clId="{13875A80-099E-44AA-B33C-0EF6F2C66C2C}" dt="2023-02-27T08:35:44.519" v="2332" actId="14826"/>
          <ac:picMkLst>
            <pc:docMk/>
            <pc:sldMk cId="2361759374" sldId="3596"/>
            <ac:picMk id="4" creationId="{B9BE8110-B8A7-DB85-1EE2-39B614F31433}"/>
          </ac:picMkLst>
        </pc:picChg>
      </pc:sldChg>
      <pc:sldChg chg="modSp mod">
        <pc:chgData name="Larsson Ulf" userId="6691d45b-9c88-4dea-ab1e-b1b1b13a856c" providerId="ADAL" clId="{13875A80-099E-44AA-B33C-0EF6F2C66C2C}" dt="2023-03-01T08:20:27.901" v="3860" actId="13926"/>
        <pc:sldMkLst>
          <pc:docMk/>
          <pc:sldMk cId="1174167414" sldId="3608"/>
        </pc:sldMkLst>
        <pc:spChg chg="mod">
          <ac:chgData name="Larsson Ulf" userId="6691d45b-9c88-4dea-ab1e-b1b1b13a856c" providerId="ADAL" clId="{13875A80-099E-44AA-B33C-0EF6F2C66C2C}" dt="2023-03-01T08:20:06.289" v="3855" actId="20577"/>
          <ac:spMkLst>
            <pc:docMk/>
            <pc:sldMk cId="1174167414" sldId="3608"/>
            <ac:spMk id="6" creationId="{5A712EB5-C9E4-47A3-AA59-DD963EC8A1F8}"/>
          </ac:spMkLst>
        </pc:spChg>
        <pc:spChg chg="mod">
          <ac:chgData name="Larsson Ulf" userId="6691d45b-9c88-4dea-ab1e-b1b1b13a856c" providerId="ADAL" clId="{13875A80-099E-44AA-B33C-0EF6F2C66C2C}" dt="2023-03-01T08:20:27.901" v="3860" actId="13926"/>
          <ac:spMkLst>
            <pc:docMk/>
            <pc:sldMk cId="1174167414" sldId="3608"/>
            <ac:spMk id="7" creationId="{C5AC7E07-CCE4-48B3-A944-CC557B45CBBD}"/>
          </ac:spMkLst>
        </pc:spChg>
      </pc:sldChg>
      <pc:sldChg chg="addSp modSp mod">
        <pc:chgData name="Larsson Ulf" userId="6691d45b-9c88-4dea-ab1e-b1b1b13a856c" providerId="ADAL" clId="{13875A80-099E-44AA-B33C-0EF6F2C66C2C}" dt="2023-02-28T14:51:52.327" v="3006" actId="5793"/>
        <pc:sldMkLst>
          <pc:docMk/>
          <pc:sldMk cId="1138005" sldId="3610"/>
        </pc:sldMkLst>
        <pc:spChg chg="add mod">
          <ac:chgData name="Larsson Ulf" userId="6691d45b-9c88-4dea-ab1e-b1b1b13a856c" providerId="ADAL" clId="{13875A80-099E-44AA-B33C-0EF6F2C66C2C}" dt="2023-02-28T14:51:52.327" v="3006" actId="5793"/>
          <ac:spMkLst>
            <pc:docMk/>
            <pc:sldMk cId="1138005" sldId="3610"/>
            <ac:spMk id="2" creationId="{770B492E-2A95-F321-F4F6-B9F5AD831C97}"/>
          </ac:spMkLst>
        </pc:spChg>
      </pc:sldChg>
      <pc:sldChg chg="modSp mod">
        <pc:chgData name="Larsson Ulf" userId="6691d45b-9c88-4dea-ab1e-b1b1b13a856c" providerId="ADAL" clId="{13875A80-099E-44AA-B33C-0EF6F2C66C2C}" dt="2023-02-24T14:02:32.419" v="1474" actId="1076"/>
        <pc:sldMkLst>
          <pc:docMk/>
          <pc:sldMk cId="618978829" sldId="3611"/>
        </pc:sldMkLst>
        <pc:spChg chg="mod">
          <ac:chgData name="Larsson Ulf" userId="6691d45b-9c88-4dea-ab1e-b1b1b13a856c" providerId="ADAL" clId="{13875A80-099E-44AA-B33C-0EF6F2C66C2C}" dt="2023-02-24T14:02:32.419" v="1474" actId="1076"/>
          <ac:spMkLst>
            <pc:docMk/>
            <pc:sldMk cId="618978829" sldId="3611"/>
            <ac:spMk id="2" creationId="{4B716FD4-2603-8D95-7CCD-FA65CEB1F722}"/>
          </ac:spMkLst>
        </pc:spChg>
      </pc:sldChg>
      <pc:sldChg chg="addSp modSp mod modAnim">
        <pc:chgData name="Larsson Ulf" userId="6691d45b-9c88-4dea-ab1e-b1b1b13a856c" providerId="ADAL" clId="{13875A80-099E-44AA-B33C-0EF6F2C66C2C}" dt="2023-02-24T12:48:42.362" v="464" actId="208"/>
        <pc:sldMkLst>
          <pc:docMk/>
          <pc:sldMk cId="1659125267" sldId="3612"/>
        </pc:sldMkLst>
        <pc:spChg chg="mod">
          <ac:chgData name="Larsson Ulf" userId="6691d45b-9c88-4dea-ab1e-b1b1b13a856c" providerId="ADAL" clId="{13875A80-099E-44AA-B33C-0EF6F2C66C2C}" dt="2023-02-24T12:48:03.770" v="461" actId="1076"/>
          <ac:spMkLst>
            <pc:docMk/>
            <pc:sldMk cId="1659125267" sldId="3612"/>
            <ac:spMk id="2" creationId="{FFBDFF36-F684-3A75-0908-3E04197693F0}"/>
          </ac:spMkLst>
        </pc:spChg>
        <pc:spChg chg="mod">
          <ac:chgData name="Larsson Ulf" userId="6691d45b-9c88-4dea-ab1e-b1b1b13a856c" providerId="ADAL" clId="{13875A80-099E-44AA-B33C-0EF6F2C66C2C}" dt="2023-02-24T12:48:03.770" v="461" actId="1076"/>
          <ac:spMkLst>
            <pc:docMk/>
            <pc:sldMk cId="1659125267" sldId="3612"/>
            <ac:spMk id="5" creationId="{D7A41156-B832-9639-4B24-CDB46D0C3D26}"/>
          </ac:spMkLst>
        </pc:spChg>
        <pc:spChg chg="mod">
          <ac:chgData name="Larsson Ulf" userId="6691d45b-9c88-4dea-ab1e-b1b1b13a856c" providerId="ADAL" clId="{13875A80-099E-44AA-B33C-0EF6F2C66C2C}" dt="2023-02-24T12:26:57.557" v="415" actId="1076"/>
          <ac:spMkLst>
            <pc:docMk/>
            <pc:sldMk cId="1659125267" sldId="3612"/>
            <ac:spMk id="7" creationId="{C5AC7E07-CCE4-48B3-A944-CC557B45CBBD}"/>
          </ac:spMkLst>
        </pc:spChg>
        <pc:spChg chg="mod">
          <ac:chgData name="Larsson Ulf" userId="6691d45b-9c88-4dea-ab1e-b1b1b13a856c" providerId="ADAL" clId="{13875A80-099E-44AA-B33C-0EF6F2C66C2C}" dt="2023-02-24T12:48:03.770" v="461" actId="1076"/>
          <ac:spMkLst>
            <pc:docMk/>
            <pc:sldMk cId="1659125267" sldId="3612"/>
            <ac:spMk id="11" creationId="{B10F626C-12A7-1570-D59F-7FE0027FE9B7}"/>
          </ac:spMkLst>
        </pc:spChg>
        <pc:spChg chg="mod">
          <ac:chgData name="Larsson Ulf" userId="6691d45b-9c88-4dea-ab1e-b1b1b13a856c" providerId="ADAL" clId="{13875A80-099E-44AA-B33C-0EF6F2C66C2C}" dt="2023-02-24T12:48:03.770" v="461" actId="1076"/>
          <ac:spMkLst>
            <pc:docMk/>
            <pc:sldMk cId="1659125267" sldId="3612"/>
            <ac:spMk id="13" creationId="{63320618-1153-5BC4-4902-9068AEBAC010}"/>
          </ac:spMkLst>
        </pc:spChg>
        <pc:spChg chg="mod">
          <ac:chgData name="Larsson Ulf" userId="6691d45b-9c88-4dea-ab1e-b1b1b13a856c" providerId="ADAL" clId="{13875A80-099E-44AA-B33C-0EF6F2C66C2C}" dt="2023-02-24T12:22:34.591" v="367"/>
          <ac:spMkLst>
            <pc:docMk/>
            <pc:sldMk cId="1659125267" sldId="3612"/>
            <ac:spMk id="17" creationId="{87B6E13F-7EF7-4754-F36E-450DB50ED6FC}"/>
          </ac:spMkLst>
        </pc:spChg>
        <pc:spChg chg="add mod">
          <ac:chgData name="Larsson Ulf" userId="6691d45b-9c88-4dea-ab1e-b1b1b13a856c" providerId="ADAL" clId="{13875A80-099E-44AA-B33C-0EF6F2C66C2C}" dt="2023-02-24T12:22:50.541" v="372" actId="14100"/>
          <ac:spMkLst>
            <pc:docMk/>
            <pc:sldMk cId="1659125267" sldId="3612"/>
            <ac:spMk id="20" creationId="{EE39BB04-968E-2D6E-672C-E6EEFDEA6F55}"/>
          </ac:spMkLst>
        </pc:spChg>
        <pc:spChg chg="add mod">
          <ac:chgData name="Larsson Ulf" userId="6691d45b-9c88-4dea-ab1e-b1b1b13a856c" providerId="ADAL" clId="{13875A80-099E-44AA-B33C-0EF6F2C66C2C}" dt="2023-02-24T12:24:19.089" v="377" actId="1076"/>
          <ac:spMkLst>
            <pc:docMk/>
            <pc:sldMk cId="1659125267" sldId="3612"/>
            <ac:spMk id="21" creationId="{32F1ED90-9B68-DDA1-4FED-611C6C9F1BFE}"/>
          </ac:spMkLst>
        </pc:spChg>
        <pc:spChg chg="add mod">
          <ac:chgData name="Larsson Ulf" userId="6691d45b-9c88-4dea-ab1e-b1b1b13a856c" providerId="ADAL" clId="{13875A80-099E-44AA-B33C-0EF6F2C66C2C}" dt="2023-02-24T12:25:43.689" v="414" actId="1076"/>
          <ac:spMkLst>
            <pc:docMk/>
            <pc:sldMk cId="1659125267" sldId="3612"/>
            <ac:spMk id="25" creationId="{E384A30F-4763-3DAB-0BF1-BC3819A418A2}"/>
          </ac:spMkLst>
        </pc:spChg>
        <pc:spChg chg="add mod">
          <ac:chgData name="Larsson Ulf" userId="6691d45b-9c88-4dea-ab1e-b1b1b13a856c" providerId="ADAL" clId="{13875A80-099E-44AA-B33C-0EF6F2C66C2C}" dt="2023-02-24T12:30:13.755" v="416" actId="20577"/>
          <ac:spMkLst>
            <pc:docMk/>
            <pc:sldMk cId="1659125267" sldId="3612"/>
            <ac:spMk id="27" creationId="{2A33101D-20F1-4B4E-F9A9-89F02CD3E794}"/>
          </ac:spMkLst>
        </pc:spChg>
        <pc:spChg chg="add mod">
          <ac:chgData name="Larsson Ulf" userId="6691d45b-9c88-4dea-ab1e-b1b1b13a856c" providerId="ADAL" clId="{13875A80-099E-44AA-B33C-0EF6F2C66C2C}" dt="2023-02-24T12:25:04.832" v="412" actId="1076"/>
          <ac:spMkLst>
            <pc:docMk/>
            <pc:sldMk cId="1659125267" sldId="3612"/>
            <ac:spMk id="28" creationId="{04E9EC20-7D17-2F8A-C3E0-77D57E6DE78C}"/>
          </ac:spMkLst>
        </pc:spChg>
        <pc:spChg chg="add mod">
          <ac:chgData name="Larsson Ulf" userId="6691d45b-9c88-4dea-ab1e-b1b1b13a856c" providerId="ADAL" clId="{13875A80-099E-44AA-B33C-0EF6F2C66C2C}" dt="2023-02-24T12:46:58.722" v="459" actId="1076"/>
          <ac:spMkLst>
            <pc:docMk/>
            <pc:sldMk cId="1659125267" sldId="3612"/>
            <ac:spMk id="29" creationId="{4D857142-F356-CFBC-7FB5-5BF60B3485ED}"/>
          </ac:spMkLst>
        </pc:spChg>
        <pc:spChg chg="add mod">
          <ac:chgData name="Larsson Ulf" userId="6691d45b-9c88-4dea-ab1e-b1b1b13a856c" providerId="ADAL" clId="{13875A80-099E-44AA-B33C-0EF6F2C66C2C}" dt="2023-02-24T12:25:17.094" v="413" actId="20577"/>
          <ac:spMkLst>
            <pc:docMk/>
            <pc:sldMk cId="1659125267" sldId="3612"/>
            <ac:spMk id="30" creationId="{F828972D-850A-B98F-31B2-81507FC39043}"/>
          </ac:spMkLst>
        </pc:spChg>
        <pc:spChg chg="add mod">
          <ac:chgData name="Larsson Ulf" userId="6691d45b-9c88-4dea-ab1e-b1b1b13a856c" providerId="ADAL" clId="{13875A80-099E-44AA-B33C-0EF6F2C66C2C}" dt="2023-02-24T12:47:03.401" v="460" actId="1076"/>
          <ac:spMkLst>
            <pc:docMk/>
            <pc:sldMk cId="1659125267" sldId="3612"/>
            <ac:spMk id="31" creationId="{753F28EC-0D4A-68B2-E74C-911E7015E03B}"/>
          </ac:spMkLst>
        </pc:spChg>
        <pc:spChg chg="add mod">
          <ac:chgData name="Larsson Ulf" userId="6691d45b-9c88-4dea-ab1e-b1b1b13a856c" providerId="ADAL" clId="{13875A80-099E-44AA-B33C-0EF6F2C66C2C}" dt="2023-02-24T12:48:42.362" v="464" actId="208"/>
          <ac:spMkLst>
            <pc:docMk/>
            <pc:sldMk cId="1659125267" sldId="3612"/>
            <ac:spMk id="32" creationId="{47935B79-ADF1-113F-AB82-5FFF673BDFED}"/>
          </ac:spMkLst>
        </pc:spChg>
        <pc:picChg chg="add mod">
          <ac:chgData name="Larsson Ulf" userId="6691d45b-9c88-4dea-ab1e-b1b1b13a856c" providerId="ADAL" clId="{13875A80-099E-44AA-B33C-0EF6F2C66C2C}" dt="2023-02-24T12:25:04.832" v="412" actId="1076"/>
          <ac:picMkLst>
            <pc:docMk/>
            <pc:sldMk cId="1659125267" sldId="3612"/>
            <ac:picMk id="26" creationId="{84290075-75A8-5E6E-EF68-8245E29EA5FC}"/>
          </ac:picMkLst>
        </pc:picChg>
      </pc:sldChg>
      <pc:sldChg chg="addSp modSp mod">
        <pc:chgData name="Larsson Ulf" userId="6691d45b-9c88-4dea-ab1e-b1b1b13a856c" providerId="ADAL" clId="{13875A80-099E-44AA-B33C-0EF6F2C66C2C}" dt="2023-02-28T14:52:14.094" v="3032" actId="20577"/>
        <pc:sldMkLst>
          <pc:docMk/>
          <pc:sldMk cId="3710662845" sldId="3614"/>
        </pc:sldMkLst>
        <pc:spChg chg="add mod">
          <ac:chgData name="Larsson Ulf" userId="6691d45b-9c88-4dea-ab1e-b1b1b13a856c" providerId="ADAL" clId="{13875A80-099E-44AA-B33C-0EF6F2C66C2C}" dt="2023-02-28T14:52:14.094" v="3032" actId="20577"/>
          <ac:spMkLst>
            <pc:docMk/>
            <pc:sldMk cId="3710662845" sldId="3614"/>
            <ac:spMk id="2" creationId="{097E85FF-00DB-1BD4-4CE8-56424A3BB62C}"/>
          </ac:spMkLst>
        </pc:spChg>
        <pc:spChg chg="mod">
          <ac:chgData name="Larsson Ulf" userId="6691d45b-9c88-4dea-ab1e-b1b1b13a856c" providerId="ADAL" clId="{13875A80-099E-44AA-B33C-0EF6F2C66C2C}" dt="2023-02-24T13:19:31.648" v="895" actId="14100"/>
          <ac:spMkLst>
            <pc:docMk/>
            <pc:sldMk cId="3710662845" sldId="3614"/>
            <ac:spMk id="7" creationId="{C5AC7E07-CCE4-48B3-A944-CC557B45CBBD}"/>
          </ac:spMkLst>
        </pc:spChg>
      </pc:sldChg>
      <pc:sldChg chg="modSp mod">
        <pc:chgData name="Larsson Ulf" userId="6691d45b-9c88-4dea-ab1e-b1b1b13a856c" providerId="ADAL" clId="{13875A80-099E-44AA-B33C-0EF6F2C66C2C}" dt="2023-02-27T08:45:33.113" v="2618" actId="115"/>
        <pc:sldMkLst>
          <pc:docMk/>
          <pc:sldMk cId="1835071338" sldId="3616"/>
        </pc:sldMkLst>
        <pc:spChg chg="mod">
          <ac:chgData name="Larsson Ulf" userId="6691d45b-9c88-4dea-ab1e-b1b1b13a856c" providerId="ADAL" clId="{13875A80-099E-44AA-B33C-0EF6F2C66C2C}" dt="2023-02-24T11:55:25.174" v="249" actId="1076"/>
          <ac:spMkLst>
            <pc:docMk/>
            <pc:sldMk cId="1835071338" sldId="3616"/>
            <ac:spMk id="2" creationId="{E028170A-80D9-CFC8-A629-0B7F5C4B74B3}"/>
          </ac:spMkLst>
        </pc:spChg>
        <pc:spChg chg="mod">
          <ac:chgData name="Larsson Ulf" userId="6691d45b-9c88-4dea-ab1e-b1b1b13a856c" providerId="ADAL" clId="{13875A80-099E-44AA-B33C-0EF6F2C66C2C}" dt="2023-02-27T08:45:33.113" v="2618" actId="115"/>
          <ac:spMkLst>
            <pc:docMk/>
            <pc:sldMk cId="1835071338" sldId="3616"/>
            <ac:spMk id="3" creationId="{6A55BB56-C8F5-5FCD-214E-A4AFEA73689B}"/>
          </ac:spMkLst>
        </pc:spChg>
        <pc:spChg chg="mod">
          <ac:chgData name="Larsson Ulf" userId="6691d45b-9c88-4dea-ab1e-b1b1b13a856c" providerId="ADAL" clId="{13875A80-099E-44AA-B33C-0EF6F2C66C2C}" dt="2023-02-24T11:53:23.117" v="126" actId="20577"/>
          <ac:spMkLst>
            <pc:docMk/>
            <pc:sldMk cId="1835071338" sldId="3616"/>
            <ac:spMk id="7" creationId="{C5AC7E07-CCE4-48B3-A944-CC557B45CBBD}"/>
          </ac:spMkLst>
        </pc:spChg>
      </pc:sldChg>
      <pc:sldChg chg="modSp mod">
        <pc:chgData name="Larsson Ulf" userId="6691d45b-9c88-4dea-ab1e-b1b1b13a856c" providerId="ADAL" clId="{13875A80-099E-44AA-B33C-0EF6F2C66C2C}" dt="2023-02-28T14:51:06.120" v="2931" actId="20577"/>
        <pc:sldMkLst>
          <pc:docMk/>
          <pc:sldMk cId="2892316434" sldId="3621"/>
        </pc:sldMkLst>
        <pc:spChg chg="mod">
          <ac:chgData name="Larsson Ulf" userId="6691d45b-9c88-4dea-ab1e-b1b1b13a856c" providerId="ADAL" clId="{13875A80-099E-44AA-B33C-0EF6F2C66C2C}" dt="2023-02-28T14:50:48.862" v="2924" actId="20577"/>
          <ac:spMkLst>
            <pc:docMk/>
            <pc:sldMk cId="2892316434" sldId="3621"/>
            <ac:spMk id="6" creationId="{5A712EB5-C9E4-47A3-AA59-DD963EC8A1F8}"/>
          </ac:spMkLst>
        </pc:spChg>
        <pc:spChg chg="mod">
          <ac:chgData name="Larsson Ulf" userId="6691d45b-9c88-4dea-ab1e-b1b1b13a856c" providerId="ADAL" clId="{13875A80-099E-44AA-B33C-0EF6F2C66C2C}" dt="2023-02-28T14:51:06.120" v="2931" actId="20577"/>
          <ac:spMkLst>
            <pc:docMk/>
            <pc:sldMk cId="2892316434" sldId="3621"/>
            <ac:spMk id="7" creationId="{C5AC7E07-CCE4-48B3-A944-CC557B45CBBD}"/>
          </ac:spMkLst>
        </pc:spChg>
      </pc:sldChg>
      <pc:sldChg chg="modSp mod ord">
        <pc:chgData name="Larsson Ulf" userId="6691d45b-9c88-4dea-ab1e-b1b1b13a856c" providerId="ADAL" clId="{13875A80-099E-44AA-B33C-0EF6F2C66C2C}" dt="2023-02-28T14:47:19.328" v="2763" actId="14100"/>
        <pc:sldMkLst>
          <pc:docMk/>
          <pc:sldMk cId="462374811" sldId="3622"/>
        </pc:sldMkLst>
        <pc:spChg chg="mod">
          <ac:chgData name="Larsson Ulf" userId="6691d45b-9c88-4dea-ab1e-b1b1b13a856c" providerId="ADAL" clId="{13875A80-099E-44AA-B33C-0EF6F2C66C2C}" dt="2023-02-27T08:37:29.520" v="2354" actId="20577"/>
          <ac:spMkLst>
            <pc:docMk/>
            <pc:sldMk cId="462374811" sldId="3622"/>
            <ac:spMk id="7" creationId="{C5AC7E07-CCE4-48B3-A944-CC557B45CBBD}"/>
          </ac:spMkLst>
        </pc:spChg>
        <pc:picChg chg="mod">
          <ac:chgData name="Larsson Ulf" userId="6691d45b-9c88-4dea-ab1e-b1b1b13a856c" providerId="ADAL" clId="{13875A80-099E-44AA-B33C-0EF6F2C66C2C}" dt="2023-02-28T14:47:19.328" v="2763" actId="14100"/>
          <ac:picMkLst>
            <pc:docMk/>
            <pc:sldMk cId="462374811" sldId="3622"/>
            <ac:picMk id="4" creationId="{1034931B-7802-EBB5-7E9A-1DDCA9CC6669}"/>
          </ac:picMkLst>
        </pc:picChg>
        <pc:picChg chg="mod">
          <ac:chgData name="Larsson Ulf" userId="6691d45b-9c88-4dea-ab1e-b1b1b13a856c" providerId="ADAL" clId="{13875A80-099E-44AA-B33C-0EF6F2C66C2C}" dt="2023-02-28T14:46:48.800" v="2760" actId="14826"/>
          <ac:picMkLst>
            <pc:docMk/>
            <pc:sldMk cId="462374811" sldId="3622"/>
            <ac:picMk id="8" creationId="{50F58A44-FAF8-0986-6868-4C7BC27E4F31}"/>
          </ac:picMkLst>
        </pc:picChg>
      </pc:sldChg>
      <pc:sldChg chg="addSp delSp modSp mod">
        <pc:chgData name="Larsson Ulf" userId="6691d45b-9c88-4dea-ab1e-b1b1b13a856c" providerId="ADAL" clId="{13875A80-099E-44AA-B33C-0EF6F2C66C2C}" dt="2023-02-27T08:09:14.450" v="2312" actId="207"/>
        <pc:sldMkLst>
          <pc:docMk/>
          <pc:sldMk cId="48853780" sldId="3623"/>
        </pc:sldMkLst>
        <pc:spChg chg="del mod">
          <ac:chgData name="Larsson Ulf" userId="6691d45b-9c88-4dea-ab1e-b1b1b13a856c" providerId="ADAL" clId="{13875A80-099E-44AA-B33C-0EF6F2C66C2C}" dt="2023-02-27T07:52:05.725" v="1880" actId="478"/>
          <ac:spMkLst>
            <pc:docMk/>
            <pc:sldMk cId="48853780" sldId="3623"/>
            <ac:spMk id="2" creationId="{0B259B9E-C11A-9C26-A71C-028C5FABC207}"/>
          </ac:spMkLst>
        </pc:spChg>
        <pc:spChg chg="add del mod">
          <ac:chgData name="Larsson Ulf" userId="6691d45b-9c88-4dea-ab1e-b1b1b13a856c" providerId="ADAL" clId="{13875A80-099E-44AA-B33C-0EF6F2C66C2C}" dt="2023-02-27T07:52:02.736" v="1877" actId="478"/>
          <ac:spMkLst>
            <pc:docMk/>
            <pc:sldMk cId="48853780" sldId="3623"/>
            <ac:spMk id="3" creationId="{037E5421-243A-8BC0-FC46-35DA277394EB}"/>
          </ac:spMkLst>
        </pc:spChg>
        <pc:spChg chg="add del mod">
          <ac:chgData name="Larsson Ulf" userId="6691d45b-9c88-4dea-ab1e-b1b1b13a856c" providerId="ADAL" clId="{13875A80-099E-44AA-B33C-0EF6F2C66C2C}" dt="2023-02-27T07:52:02.072" v="1876" actId="478"/>
          <ac:spMkLst>
            <pc:docMk/>
            <pc:sldMk cId="48853780" sldId="3623"/>
            <ac:spMk id="4" creationId="{97735D9B-BE18-827D-FD7B-E128C66DE720}"/>
          </ac:spMkLst>
        </pc:spChg>
        <pc:spChg chg="add del mod">
          <ac:chgData name="Larsson Ulf" userId="6691d45b-9c88-4dea-ab1e-b1b1b13a856c" providerId="ADAL" clId="{13875A80-099E-44AA-B33C-0EF6F2C66C2C}" dt="2023-02-27T07:52:04.836" v="1879" actId="478"/>
          <ac:spMkLst>
            <pc:docMk/>
            <pc:sldMk cId="48853780" sldId="3623"/>
            <ac:spMk id="5" creationId="{4E9EBD8C-3881-68DC-0AF3-90209CBB1819}"/>
          </ac:spMkLst>
        </pc:spChg>
        <pc:spChg chg="mod">
          <ac:chgData name="Larsson Ulf" userId="6691d45b-9c88-4dea-ab1e-b1b1b13a856c" providerId="ADAL" clId="{13875A80-099E-44AA-B33C-0EF6F2C66C2C}" dt="2023-02-27T08:08:11.092" v="2108" actId="14100"/>
          <ac:spMkLst>
            <pc:docMk/>
            <pc:sldMk cId="48853780" sldId="3623"/>
            <ac:spMk id="6" creationId="{5A712EB5-C9E4-47A3-AA59-DD963EC8A1F8}"/>
          </ac:spMkLst>
        </pc:spChg>
        <pc:spChg chg="add del mod">
          <ac:chgData name="Larsson Ulf" userId="6691d45b-9c88-4dea-ab1e-b1b1b13a856c" providerId="ADAL" clId="{13875A80-099E-44AA-B33C-0EF6F2C66C2C}" dt="2023-02-27T07:38:22.592" v="1695"/>
          <ac:spMkLst>
            <pc:docMk/>
            <pc:sldMk cId="48853780" sldId="3623"/>
            <ac:spMk id="8" creationId="{A37529CF-4835-F60F-1048-21EDA1EEAEC8}"/>
          </ac:spMkLst>
        </pc:spChg>
        <pc:spChg chg="add mod">
          <ac:chgData name="Larsson Ulf" userId="6691d45b-9c88-4dea-ab1e-b1b1b13a856c" providerId="ADAL" clId="{13875A80-099E-44AA-B33C-0EF6F2C66C2C}" dt="2023-02-27T07:59:34.213" v="2050" actId="1076"/>
          <ac:spMkLst>
            <pc:docMk/>
            <pc:sldMk cId="48853780" sldId="3623"/>
            <ac:spMk id="9" creationId="{FCC542E7-08AF-7CF4-0B03-ED3E2D792935}"/>
          </ac:spMkLst>
        </pc:spChg>
        <pc:spChg chg="add del mod">
          <ac:chgData name="Larsson Ulf" userId="6691d45b-9c88-4dea-ab1e-b1b1b13a856c" providerId="ADAL" clId="{13875A80-099E-44AA-B33C-0EF6F2C66C2C}" dt="2023-02-27T07:59:34.213" v="2050" actId="1076"/>
          <ac:spMkLst>
            <pc:docMk/>
            <pc:sldMk cId="48853780" sldId="3623"/>
            <ac:spMk id="11" creationId="{1C314D9A-ACAF-C16E-D4DC-6AD338DAC7F1}"/>
          </ac:spMkLst>
        </pc:spChg>
        <pc:spChg chg="mod">
          <ac:chgData name="Larsson Ulf" userId="6691d45b-9c88-4dea-ab1e-b1b1b13a856c" providerId="ADAL" clId="{13875A80-099E-44AA-B33C-0EF6F2C66C2C}" dt="2023-02-27T07:57:19.715" v="2027" actId="1076"/>
          <ac:spMkLst>
            <pc:docMk/>
            <pc:sldMk cId="48853780" sldId="3623"/>
            <ac:spMk id="13" creationId="{01D18269-E974-A530-FAC7-59A23470596D}"/>
          </ac:spMkLst>
        </pc:spChg>
        <pc:spChg chg="del mod">
          <ac:chgData name="Larsson Ulf" userId="6691d45b-9c88-4dea-ab1e-b1b1b13a856c" providerId="ADAL" clId="{13875A80-099E-44AA-B33C-0EF6F2C66C2C}" dt="2023-02-27T07:53:55.532" v="1911" actId="478"/>
          <ac:spMkLst>
            <pc:docMk/>
            <pc:sldMk cId="48853780" sldId="3623"/>
            <ac:spMk id="14" creationId="{468CD4AA-7E0E-646F-D201-08653A535C8C}"/>
          </ac:spMkLst>
        </pc:spChg>
        <pc:spChg chg="del mod">
          <ac:chgData name="Larsson Ulf" userId="6691d45b-9c88-4dea-ab1e-b1b1b13a856c" providerId="ADAL" clId="{13875A80-099E-44AA-B33C-0EF6F2C66C2C}" dt="2023-02-27T07:55:30.234" v="1993" actId="478"/>
          <ac:spMkLst>
            <pc:docMk/>
            <pc:sldMk cId="48853780" sldId="3623"/>
            <ac:spMk id="15" creationId="{48F7C0EC-C8EA-33A6-45AC-08A67C809D55}"/>
          </ac:spMkLst>
        </pc:spChg>
        <pc:spChg chg="del mod">
          <ac:chgData name="Larsson Ulf" userId="6691d45b-9c88-4dea-ab1e-b1b1b13a856c" providerId="ADAL" clId="{13875A80-099E-44AA-B33C-0EF6F2C66C2C}" dt="2023-02-27T07:53:40.465" v="1906" actId="478"/>
          <ac:spMkLst>
            <pc:docMk/>
            <pc:sldMk cId="48853780" sldId="3623"/>
            <ac:spMk id="16" creationId="{2C5BEEB4-E65C-0DAE-8D85-9C685CB78A11}"/>
          </ac:spMkLst>
        </pc:spChg>
        <pc:spChg chg="del mod">
          <ac:chgData name="Larsson Ulf" userId="6691d45b-9c88-4dea-ab1e-b1b1b13a856c" providerId="ADAL" clId="{13875A80-099E-44AA-B33C-0EF6F2C66C2C}" dt="2023-02-27T07:53:57.253" v="1912" actId="478"/>
          <ac:spMkLst>
            <pc:docMk/>
            <pc:sldMk cId="48853780" sldId="3623"/>
            <ac:spMk id="17" creationId="{0BF7862E-06B7-93A3-B435-149674B1D2F4}"/>
          </ac:spMkLst>
        </pc:spChg>
        <pc:spChg chg="del mod">
          <ac:chgData name="Larsson Ulf" userId="6691d45b-9c88-4dea-ab1e-b1b1b13a856c" providerId="ADAL" clId="{13875A80-099E-44AA-B33C-0EF6F2C66C2C}" dt="2023-02-27T07:55:28.704" v="1992" actId="478"/>
          <ac:spMkLst>
            <pc:docMk/>
            <pc:sldMk cId="48853780" sldId="3623"/>
            <ac:spMk id="18" creationId="{EB9A787D-0756-C186-F3D8-D02E51720020}"/>
          </ac:spMkLst>
        </pc:spChg>
        <pc:spChg chg="add mod">
          <ac:chgData name="Larsson Ulf" userId="6691d45b-9c88-4dea-ab1e-b1b1b13a856c" providerId="ADAL" clId="{13875A80-099E-44AA-B33C-0EF6F2C66C2C}" dt="2023-02-27T07:59:34.213" v="2050" actId="1076"/>
          <ac:spMkLst>
            <pc:docMk/>
            <pc:sldMk cId="48853780" sldId="3623"/>
            <ac:spMk id="19" creationId="{1B5E20B9-DFA9-3472-F3B8-9C0F0B86CADB}"/>
          </ac:spMkLst>
        </pc:spChg>
        <pc:spChg chg="add mod">
          <ac:chgData name="Larsson Ulf" userId="6691d45b-9c88-4dea-ab1e-b1b1b13a856c" providerId="ADAL" clId="{13875A80-099E-44AA-B33C-0EF6F2C66C2C}" dt="2023-02-27T07:59:34.213" v="2050" actId="1076"/>
          <ac:spMkLst>
            <pc:docMk/>
            <pc:sldMk cId="48853780" sldId="3623"/>
            <ac:spMk id="20" creationId="{4450D8E7-7785-61D2-4EA7-9BA73DB66318}"/>
          </ac:spMkLst>
        </pc:spChg>
        <pc:spChg chg="add mod">
          <ac:chgData name="Larsson Ulf" userId="6691d45b-9c88-4dea-ab1e-b1b1b13a856c" providerId="ADAL" clId="{13875A80-099E-44AA-B33C-0EF6F2C66C2C}" dt="2023-02-27T07:59:34.213" v="2050" actId="1076"/>
          <ac:spMkLst>
            <pc:docMk/>
            <pc:sldMk cId="48853780" sldId="3623"/>
            <ac:spMk id="21" creationId="{7D7AAD8D-DAF0-16D4-4A69-CA2B2FB4F98B}"/>
          </ac:spMkLst>
        </pc:spChg>
        <pc:spChg chg="add mod">
          <ac:chgData name="Larsson Ulf" userId="6691d45b-9c88-4dea-ab1e-b1b1b13a856c" providerId="ADAL" clId="{13875A80-099E-44AA-B33C-0EF6F2C66C2C}" dt="2023-02-27T07:59:34.213" v="2050" actId="1076"/>
          <ac:spMkLst>
            <pc:docMk/>
            <pc:sldMk cId="48853780" sldId="3623"/>
            <ac:spMk id="22" creationId="{BA44EC23-3CAF-1627-E3A2-3D6E405DC408}"/>
          </ac:spMkLst>
        </pc:spChg>
        <pc:spChg chg="add mod">
          <ac:chgData name="Larsson Ulf" userId="6691d45b-9c88-4dea-ab1e-b1b1b13a856c" providerId="ADAL" clId="{13875A80-099E-44AA-B33C-0EF6F2C66C2C}" dt="2023-02-27T07:59:34.213" v="2050" actId="1076"/>
          <ac:spMkLst>
            <pc:docMk/>
            <pc:sldMk cId="48853780" sldId="3623"/>
            <ac:spMk id="23" creationId="{97DA4696-10D6-50F1-2BCA-27D99E0617D7}"/>
          </ac:spMkLst>
        </pc:spChg>
        <pc:spChg chg="add del mod">
          <ac:chgData name="Larsson Ulf" userId="6691d45b-9c88-4dea-ab1e-b1b1b13a856c" providerId="ADAL" clId="{13875A80-099E-44AA-B33C-0EF6F2C66C2C}" dt="2023-02-27T07:45:58.679" v="1787" actId="478"/>
          <ac:spMkLst>
            <pc:docMk/>
            <pc:sldMk cId="48853780" sldId="3623"/>
            <ac:spMk id="24" creationId="{26BA92C7-352C-78C1-4878-00C01AB7C182}"/>
          </ac:spMkLst>
        </pc:spChg>
        <pc:spChg chg="add del mod">
          <ac:chgData name="Larsson Ulf" userId="6691d45b-9c88-4dea-ab1e-b1b1b13a856c" providerId="ADAL" clId="{13875A80-099E-44AA-B33C-0EF6F2C66C2C}" dt="2023-02-27T07:45:59.367" v="1788" actId="478"/>
          <ac:spMkLst>
            <pc:docMk/>
            <pc:sldMk cId="48853780" sldId="3623"/>
            <ac:spMk id="25" creationId="{053D773B-94A4-B64A-19B3-1D1E0C68B2B4}"/>
          </ac:spMkLst>
        </pc:spChg>
        <pc:spChg chg="add del mod">
          <ac:chgData name="Larsson Ulf" userId="6691d45b-9c88-4dea-ab1e-b1b1b13a856c" providerId="ADAL" clId="{13875A80-099E-44AA-B33C-0EF6F2C66C2C}" dt="2023-02-27T07:59:34.213" v="2050" actId="1076"/>
          <ac:spMkLst>
            <pc:docMk/>
            <pc:sldMk cId="48853780" sldId="3623"/>
            <ac:spMk id="26" creationId="{641CD712-4FDD-6597-C186-F40159BF9C9D}"/>
          </ac:spMkLst>
        </pc:spChg>
        <pc:spChg chg="add del mod">
          <ac:chgData name="Larsson Ulf" userId="6691d45b-9c88-4dea-ab1e-b1b1b13a856c" providerId="ADAL" clId="{13875A80-099E-44AA-B33C-0EF6F2C66C2C}" dt="2023-02-27T07:46:00.147" v="1789" actId="478"/>
          <ac:spMkLst>
            <pc:docMk/>
            <pc:sldMk cId="48853780" sldId="3623"/>
            <ac:spMk id="27" creationId="{B336373D-53E3-1B54-F467-7EE38B87D49F}"/>
          </ac:spMkLst>
        </pc:spChg>
        <pc:spChg chg="del mod">
          <ac:chgData name="Larsson Ulf" userId="6691d45b-9c88-4dea-ab1e-b1b1b13a856c" providerId="ADAL" clId="{13875A80-099E-44AA-B33C-0EF6F2C66C2C}" dt="2023-02-27T07:44:43.086" v="1770" actId="478"/>
          <ac:spMkLst>
            <pc:docMk/>
            <pc:sldMk cId="48853780" sldId="3623"/>
            <ac:spMk id="28" creationId="{63348C76-4FAC-64FE-29D3-854B20904258}"/>
          </ac:spMkLst>
        </pc:spChg>
        <pc:spChg chg="add del mod">
          <ac:chgData name="Larsson Ulf" userId="6691d45b-9c88-4dea-ab1e-b1b1b13a856c" providerId="ADAL" clId="{13875A80-099E-44AA-B33C-0EF6F2C66C2C}" dt="2023-02-27T07:48:17.565" v="1844" actId="478"/>
          <ac:spMkLst>
            <pc:docMk/>
            <pc:sldMk cId="48853780" sldId="3623"/>
            <ac:spMk id="29" creationId="{47E882CF-CBA7-BBD3-A1BF-3E215DFB8BA5}"/>
          </ac:spMkLst>
        </pc:spChg>
        <pc:spChg chg="del mod">
          <ac:chgData name="Larsson Ulf" userId="6691d45b-9c88-4dea-ab1e-b1b1b13a856c" providerId="ADAL" clId="{13875A80-099E-44AA-B33C-0EF6F2C66C2C}" dt="2023-02-27T07:59:16.877" v="2049" actId="478"/>
          <ac:spMkLst>
            <pc:docMk/>
            <pc:sldMk cId="48853780" sldId="3623"/>
            <ac:spMk id="30" creationId="{9E1CA531-4C3C-D07A-CEC1-8ACC1E9D9BF8}"/>
          </ac:spMkLst>
        </pc:spChg>
        <pc:spChg chg="del mod">
          <ac:chgData name="Larsson Ulf" userId="6691d45b-9c88-4dea-ab1e-b1b1b13a856c" providerId="ADAL" clId="{13875A80-099E-44AA-B33C-0EF6F2C66C2C}" dt="2023-02-27T07:59:16.877" v="2049" actId="478"/>
          <ac:spMkLst>
            <pc:docMk/>
            <pc:sldMk cId="48853780" sldId="3623"/>
            <ac:spMk id="31" creationId="{D29EF398-0E78-E10C-19DE-F053C0217BA5}"/>
          </ac:spMkLst>
        </pc:spChg>
        <pc:spChg chg="del mod">
          <ac:chgData name="Larsson Ulf" userId="6691d45b-9c88-4dea-ab1e-b1b1b13a856c" providerId="ADAL" clId="{13875A80-099E-44AA-B33C-0EF6F2C66C2C}" dt="2023-02-27T07:59:16.877" v="2049" actId="478"/>
          <ac:spMkLst>
            <pc:docMk/>
            <pc:sldMk cId="48853780" sldId="3623"/>
            <ac:spMk id="32" creationId="{69A4BDC1-5722-23F6-7674-0708BEF39A70}"/>
          </ac:spMkLst>
        </pc:spChg>
        <pc:spChg chg="del mod">
          <ac:chgData name="Larsson Ulf" userId="6691d45b-9c88-4dea-ab1e-b1b1b13a856c" providerId="ADAL" clId="{13875A80-099E-44AA-B33C-0EF6F2C66C2C}" dt="2023-02-27T07:59:16.877" v="2049" actId="478"/>
          <ac:spMkLst>
            <pc:docMk/>
            <pc:sldMk cId="48853780" sldId="3623"/>
            <ac:spMk id="33" creationId="{8DF0E92F-0867-D185-68F1-CAE0F32F33DC}"/>
          </ac:spMkLst>
        </pc:spChg>
        <pc:spChg chg="del mod">
          <ac:chgData name="Larsson Ulf" userId="6691d45b-9c88-4dea-ab1e-b1b1b13a856c" providerId="ADAL" clId="{13875A80-099E-44AA-B33C-0EF6F2C66C2C}" dt="2023-02-27T07:51:53.863" v="1875" actId="478"/>
          <ac:spMkLst>
            <pc:docMk/>
            <pc:sldMk cId="48853780" sldId="3623"/>
            <ac:spMk id="34" creationId="{CE99C7BC-A518-DDCC-B415-F840F8E8FDFC}"/>
          </ac:spMkLst>
        </pc:spChg>
        <pc:spChg chg="add del mod">
          <ac:chgData name="Larsson Ulf" userId="6691d45b-9c88-4dea-ab1e-b1b1b13a856c" providerId="ADAL" clId="{13875A80-099E-44AA-B33C-0EF6F2C66C2C}" dt="2023-02-27T07:50:09.321" v="1863" actId="478"/>
          <ac:spMkLst>
            <pc:docMk/>
            <pc:sldMk cId="48853780" sldId="3623"/>
            <ac:spMk id="35" creationId="{11F650C5-E9DB-C12A-24E8-385DE619CCCB}"/>
          </ac:spMkLst>
        </pc:spChg>
        <pc:spChg chg="add del mod">
          <ac:chgData name="Larsson Ulf" userId="6691d45b-9c88-4dea-ab1e-b1b1b13a856c" providerId="ADAL" clId="{13875A80-099E-44AA-B33C-0EF6F2C66C2C}" dt="2023-02-27T07:50:10.091" v="1864" actId="478"/>
          <ac:spMkLst>
            <pc:docMk/>
            <pc:sldMk cId="48853780" sldId="3623"/>
            <ac:spMk id="36" creationId="{05B2BA09-912F-1174-5769-E38DC58CF701}"/>
          </ac:spMkLst>
        </pc:spChg>
        <pc:spChg chg="add del mod">
          <ac:chgData name="Larsson Ulf" userId="6691d45b-9c88-4dea-ab1e-b1b1b13a856c" providerId="ADAL" clId="{13875A80-099E-44AA-B33C-0EF6F2C66C2C}" dt="2023-02-27T07:50:10.839" v="1865" actId="478"/>
          <ac:spMkLst>
            <pc:docMk/>
            <pc:sldMk cId="48853780" sldId="3623"/>
            <ac:spMk id="37" creationId="{CD5537B0-8F88-D1EF-7C5D-63015FFF1D9E}"/>
          </ac:spMkLst>
        </pc:spChg>
        <pc:spChg chg="add del mod">
          <ac:chgData name="Larsson Ulf" userId="6691d45b-9c88-4dea-ab1e-b1b1b13a856c" providerId="ADAL" clId="{13875A80-099E-44AA-B33C-0EF6F2C66C2C}" dt="2023-02-27T07:50:11.326" v="1866" actId="478"/>
          <ac:spMkLst>
            <pc:docMk/>
            <pc:sldMk cId="48853780" sldId="3623"/>
            <ac:spMk id="38" creationId="{5A51A3F2-924C-CD15-5E85-6B3B8665310B}"/>
          </ac:spMkLst>
        </pc:spChg>
        <pc:spChg chg="add del mod">
          <ac:chgData name="Larsson Ulf" userId="6691d45b-9c88-4dea-ab1e-b1b1b13a856c" providerId="ADAL" clId="{13875A80-099E-44AA-B33C-0EF6F2C66C2C}" dt="2023-02-27T07:49:35.634" v="1855" actId="478"/>
          <ac:spMkLst>
            <pc:docMk/>
            <pc:sldMk cId="48853780" sldId="3623"/>
            <ac:spMk id="39" creationId="{AC6421A8-B3BA-5089-7004-2242A9056C96}"/>
          </ac:spMkLst>
        </pc:spChg>
        <pc:spChg chg="add mod">
          <ac:chgData name="Larsson Ulf" userId="6691d45b-9c88-4dea-ab1e-b1b1b13a856c" providerId="ADAL" clId="{13875A80-099E-44AA-B33C-0EF6F2C66C2C}" dt="2023-02-27T07:59:34.213" v="2050" actId="1076"/>
          <ac:spMkLst>
            <pc:docMk/>
            <pc:sldMk cId="48853780" sldId="3623"/>
            <ac:spMk id="40" creationId="{B2100A13-6704-7C55-0D03-F5323180D21E}"/>
          </ac:spMkLst>
        </pc:spChg>
        <pc:spChg chg="add mod">
          <ac:chgData name="Larsson Ulf" userId="6691d45b-9c88-4dea-ab1e-b1b1b13a856c" providerId="ADAL" clId="{13875A80-099E-44AA-B33C-0EF6F2C66C2C}" dt="2023-02-27T07:59:34.213" v="2050" actId="1076"/>
          <ac:spMkLst>
            <pc:docMk/>
            <pc:sldMk cId="48853780" sldId="3623"/>
            <ac:spMk id="41" creationId="{C655F7B2-1A12-C2B7-54A9-DECD02382D71}"/>
          </ac:spMkLst>
        </pc:spChg>
        <pc:spChg chg="add mod">
          <ac:chgData name="Larsson Ulf" userId="6691d45b-9c88-4dea-ab1e-b1b1b13a856c" providerId="ADAL" clId="{13875A80-099E-44AA-B33C-0EF6F2C66C2C}" dt="2023-02-27T07:59:34.213" v="2050" actId="1076"/>
          <ac:spMkLst>
            <pc:docMk/>
            <pc:sldMk cId="48853780" sldId="3623"/>
            <ac:spMk id="42" creationId="{6BD969CA-AD27-CFF1-9293-7EA1A137085B}"/>
          </ac:spMkLst>
        </pc:spChg>
        <pc:spChg chg="add mod">
          <ac:chgData name="Larsson Ulf" userId="6691d45b-9c88-4dea-ab1e-b1b1b13a856c" providerId="ADAL" clId="{13875A80-099E-44AA-B33C-0EF6F2C66C2C}" dt="2023-02-27T07:59:34.213" v="2050" actId="1076"/>
          <ac:spMkLst>
            <pc:docMk/>
            <pc:sldMk cId="48853780" sldId="3623"/>
            <ac:spMk id="43" creationId="{896AE8AC-2094-A587-E7B7-853FA8B5C897}"/>
          </ac:spMkLst>
        </pc:spChg>
        <pc:spChg chg="add del mod">
          <ac:chgData name="Larsson Ulf" userId="6691d45b-9c88-4dea-ab1e-b1b1b13a856c" providerId="ADAL" clId="{13875A80-099E-44AA-B33C-0EF6F2C66C2C}" dt="2023-02-27T07:48:39.863" v="1850"/>
          <ac:spMkLst>
            <pc:docMk/>
            <pc:sldMk cId="48853780" sldId="3623"/>
            <ac:spMk id="44" creationId="{A5722906-21E9-1F4C-2CB5-DA75E5BDB91B}"/>
          </ac:spMkLst>
        </pc:spChg>
        <pc:spChg chg="add del mod">
          <ac:chgData name="Larsson Ulf" userId="6691d45b-9c88-4dea-ab1e-b1b1b13a856c" providerId="ADAL" clId="{13875A80-099E-44AA-B33C-0EF6F2C66C2C}" dt="2023-02-27T07:48:39.863" v="1850"/>
          <ac:spMkLst>
            <pc:docMk/>
            <pc:sldMk cId="48853780" sldId="3623"/>
            <ac:spMk id="45" creationId="{DB920ED7-9E7C-B656-E154-8B10BA5FAD7F}"/>
          </ac:spMkLst>
        </pc:spChg>
        <pc:spChg chg="add del mod">
          <ac:chgData name="Larsson Ulf" userId="6691d45b-9c88-4dea-ab1e-b1b1b13a856c" providerId="ADAL" clId="{13875A80-099E-44AA-B33C-0EF6F2C66C2C}" dt="2023-02-27T07:48:39.863" v="1850"/>
          <ac:spMkLst>
            <pc:docMk/>
            <pc:sldMk cId="48853780" sldId="3623"/>
            <ac:spMk id="46" creationId="{45A797AB-C49E-F6A9-845D-C0E7CB1DDCB4}"/>
          </ac:spMkLst>
        </pc:spChg>
        <pc:spChg chg="add del mod">
          <ac:chgData name="Larsson Ulf" userId="6691d45b-9c88-4dea-ab1e-b1b1b13a856c" providerId="ADAL" clId="{13875A80-099E-44AA-B33C-0EF6F2C66C2C}" dt="2023-02-27T07:48:39.863" v="1850"/>
          <ac:spMkLst>
            <pc:docMk/>
            <pc:sldMk cId="48853780" sldId="3623"/>
            <ac:spMk id="47" creationId="{B58F4EBA-A56F-4315-E019-90C209D3E795}"/>
          </ac:spMkLst>
        </pc:spChg>
        <pc:spChg chg="add del mod">
          <ac:chgData name="Larsson Ulf" userId="6691d45b-9c88-4dea-ab1e-b1b1b13a856c" providerId="ADAL" clId="{13875A80-099E-44AA-B33C-0EF6F2C66C2C}" dt="2023-02-27T07:48:39.863" v="1850"/>
          <ac:spMkLst>
            <pc:docMk/>
            <pc:sldMk cId="48853780" sldId="3623"/>
            <ac:spMk id="48" creationId="{03588721-2660-36D2-0E4B-521B364626FF}"/>
          </ac:spMkLst>
        </pc:spChg>
        <pc:spChg chg="add del mod">
          <ac:chgData name="Larsson Ulf" userId="6691d45b-9c88-4dea-ab1e-b1b1b13a856c" providerId="ADAL" clId="{13875A80-099E-44AA-B33C-0EF6F2C66C2C}" dt="2023-02-27T07:49:58.040" v="1860"/>
          <ac:spMkLst>
            <pc:docMk/>
            <pc:sldMk cId="48853780" sldId="3623"/>
            <ac:spMk id="49" creationId="{EF1AA6F8-890D-9D03-2E70-382A8D47887D}"/>
          </ac:spMkLst>
        </pc:spChg>
        <pc:spChg chg="add del mod">
          <ac:chgData name="Larsson Ulf" userId="6691d45b-9c88-4dea-ab1e-b1b1b13a856c" providerId="ADAL" clId="{13875A80-099E-44AA-B33C-0EF6F2C66C2C}" dt="2023-02-27T07:49:58.040" v="1860"/>
          <ac:spMkLst>
            <pc:docMk/>
            <pc:sldMk cId="48853780" sldId="3623"/>
            <ac:spMk id="50" creationId="{CB6DF639-45ED-0715-2017-21C0CDC405DC}"/>
          </ac:spMkLst>
        </pc:spChg>
        <pc:spChg chg="add del mod">
          <ac:chgData name="Larsson Ulf" userId="6691d45b-9c88-4dea-ab1e-b1b1b13a856c" providerId="ADAL" clId="{13875A80-099E-44AA-B33C-0EF6F2C66C2C}" dt="2023-02-27T07:49:58.040" v="1860"/>
          <ac:spMkLst>
            <pc:docMk/>
            <pc:sldMk cId="48853780" sldId="3623"/>
            <ac:spMk id="51" creationId="{F7529C63-061C-BB99-071D-84C2AEDAC065}"/>
          </ac:spMkLst>
        </pc:spChg>
        <pc:spChg chg="add del mod">
          <ac:chgData name="Larsson Ulf" userId="6691d45b-9c88-4dea-ab1e-b1b1b13a856c" providerId="ADAL" clId="{13875A80-099E-44AA-B33C-0EF6F2C66C2C}" dt="2023-02-27T07:49:58.040" v="1860"/>
          <ac:spMkLst>
            <pc:docMk/>
            <pc:sldMk cId="48853780" sldId="3623"/>
            <ac:spMk id="52" creationId="{9F92A40E-D891-8BCB-D3E5-B5BB3028BDF8}"/>
          </ac:spMkLst>
        </pc:spChg>
        <pc:spChg chg="add del mod">
          <ac:chgData name="Larsson Ulf" userId="6691d45b-9c88-4dea-ab1e-b1b1b13a856c" providerId="ADAL" clId="{13875A80-099E-44AA-B33C-0EF6F2C66C2C}" dt="2023-02-27T07:49:58.040" v="1860"/>
          <ac:spMkLst>
            <pc:docMk/>
            <pc:sldMk cId="48853780" sldId="3623"/>
            <ac:spMk id="53" creationId="{FF17FEB6-3A65-1ACA-D9AD-A62F9E8AB06B}"/>
          </ac:spMkLst>
        </pc:spChg>
        <pc:spChg chg="add mod">
          <ac:chgData name="Larsson Ulf" userId="6691d45b-9c88-4dea-ab1e-b1b1b13a856c" providerId="ADAL" clId="{13875A80-099E-44AA-B33C-0EF6F2C66C2C}" dt="2023-02-27T07:59:34.213" v="2050" actId="1076"/>
          <ac:spMkLst>
            <pc:docMk/>
            <pc:sldMk cId="48853780" sldId="3623"/>
            <ac:spMk id="54" creationId="{32B60FAF-BAE2-9D6C-D80A-9696464DAF25}"/>
          </ac:spMkLst>
        </pc:spChg>
        <pc:spChg chg="add mod">
          <ac:chgData name="Larsson Ulf" userId="6691d45b-9c88-4dea-ab1e-b1b1b13a856c" providerId="ADAL" clId="{13875A80-099E-44AA-B33C-0EF6F2C66C2C}" dt="2023-02-27T07:59:34.213" v="2050" actId="1076"/>
          <ac:spMkLst>
            <pc:docMk/>
            <pc:sldMk cId="48853780" sldId="3623"/>
            <ac:spMk id="55" creationId="{7A14605B-DB89-1DA0-D669-79EEC49BCDBA}"/>
          </ac:spMkLst>
        </pc:spChg>
        <pc:spChg chg="add mod">
          <ac:chgData name="Larsson Ulf" userId="6691d45b-9c88-4dea-ab1e-b1b1b13a856c" providerId="ADAL" clId="{13875A80-099E-44AA-B33C-0EF6F2C66C2C}" dt="2023-02-27T07:59:34.213" v="2050" actId="1076"/>
          <ac:spMkLst>
            <pc:docMk/>
            <pc:sldMk cId="48853780" sldId="3623"/>
            <ac:spMk id="56" creationId="{197EA585-C8A7-E4D5-AC33-F60DD2D30C0E}"/>
          </ac:spMkLst>
        </pc:spChg>
        <pc:spChg chg="add mod">
          <ac:chgData name="Larsson Ulf" userId="6691d45b-9c88-4dea-ab1e-b1b1b13a856c" providerId="ADAL" clId="{13875A80-099E-44AA-B33C-0EF6F2C66C2C}" dt="2023-02-27T07:59:34.213" v="2050" actId="1076"/>
          <ac:spMkLst>
            <pc:docMk/>
            <pc:sldMk cId="48853780" sldId="3623"/>
            <ac:spMk id="57" creationId="{89793DF0-C904-A3C3-4A36-AA88E12E70EE}"/>
          </ac:spMkLst>
        </pc:spChg>
        <pc:spChg chg="add mod">
          <ac:chgData name="Larsson Ulf" userId="6691d45b-9c88-4dea-ab1e-b1b1b13a856c" providerId="ADAL" clId="{13875A80-099E-44AA-B33C-0EF6F2C66C2C}" dt="2023-02-27T08:02:46.175" v="2079" actId="1036"/>
          <ac:spMkLst>
            <pc:docMk/>
            <pc:sldMk cId="48853780" sldId="3623"/>
            <ac:spMk id="58" creationId="{0EAC5187-94BA-E470-0641-378590307BA9}"/>
          </ac:spMkLst>
        </pc:spChg>
        <pc:spChg chg="add mod">
          <ac:chgData name="Larsson Ulf" userId="6691d45b-9c88-4dea-ab1e-b1b1b13a856c" providerId="ADAL" clId="{13875A80-099E-44AA-B33C-0EF6F2C66C2C}" dt="2023-02-27T07:59:34.213" v="2050" actId="1076"/>
          <ac:spMkLst>
            <pc:docMk/>
            <pc:sldMk cId="48853780" sldId="3623"/>
            <ac:spMk id="59" creationId="{A8291598-BF70-A209-47DB-1EA6027A3CEF}"/>
          </ac:spMkLst>
        </pc:spChg>
        <pc:spChg chg="add mod">
          <ac:chgData name="Larsson Ulf" userId="6691d45b-9c88-4dea-ab1e-b1b1b13a856c" providerId="ADAL" clId="{13875A80-099E-44AA-B33C-0EF6F2C66C2C}" dt="2023-02-27T07:59:34.213" v="2050" actId="1076"/>
          <ac:spMkLst>
            <pc:docMk/>
            <pc:sldMk cId="48853780" sldId="3623"/>
            <ac:spMk id="60" creationId="{4AC3E144-8222-A329-C76D-47D65403F988}"/>
          </ac:spMkLst>
        </pc:spChg>
        <pc:spChg chg="add mod">
          <ac:chgData name="Larsson Ulf" userId="6691d45b-9c88-4dea-ab1e-b1b1b13a856c" providerId="ADAL" clId="{13875A80-099E-44AA-B33C-0EF6F2C66C2C}" dt="2023-02-27T07:59:34.213" v="2050" actId="1076"/>
          <ac:spMkLst>
            <pc:docMk/>
            <pc:sldMk cId="48853780" sldId="3623"/>
            <ac:spMk id="61" creationId="{C0901A10-4433-38CE-41F8-317D8DE14E07}"/>
          </ac:spMkLst>
        </pc:spChg>
        <pc:spChg chg="add mod">
          <ac:chgData name="Larsson Ulf" userId="6691d45b-9c88-4dea-ab1e-b1b1b13a856c" providerId="ADAL" clId="{13875A80-099E-44AA-B33C-0EF6F2C66C2C}" dt="2023-02-27T07:57:31.911" v="2033" actId="1035"/>
          <ac:spMkLst>
            <pc:docMk/>
            <pc:sldMk cId="48853780" sldId="3623"/>
            <ac:spMk id="62" creationId="{94A1453D-804F-9613-F0D7-E24FE545065A}"/>
          </ac:spMkLst>
        </pc:spChg>
        <pc:spChg chg="add mod">
          <ac:chgData name="Larsson Ulf" userId="6691d45b-9c88-4dea-ab1e-b1b1b13a856c" providerId="ADAL" clId="{13875A80-099E-44AA-B33C-0EF6F2C66C2C}" dt="2023-02-27T08:00:40.602" v="2065" actId="1076"/>
          <ac:spMkLst>
            <pc:docMk/>
            <pc:sldMk cId="48853780" sldId="3623"/>
            <ac:spMk id="63" creationId="{3E302A16-184D-4DBC-9D0B-8CB429E3CCC2}"/>
          </ac:spMkLst>
        </pc:spChg>
        <pc:spChg chg="add mod">
          <ac:chgData name="Larsson Ulf" userId="6691d45b-9c88-4dea-ab1e-b1b1b13a856c" providerId="ADAL" clId="{13875A80-099E-44AA-B33C-0EF6F2C66C2C}" dt="2023-02-27T07:57:17.053" v="2026" actId="1076"/>
          <ac:spMkLst>
            <pc:docMk/>
            <pc:sldMk cId="48853780" sldId="3623"/>
            <ac:spMk id="64" creationId="{4D29805A-56A1-7EE4-6007-8E1B27F44DA9}"/>
          </ac:spMkLst>
        </pc:spChg>
        <pc:spChg chg="add mod">
          <ac:chgData name="Larsson Ulf" userId="6691d45b-9c88-4dea-ab1e-b1b1b13a856c" providerId="ADAL" clId="{13875A80-099E-44AA-B33C-0EF6F2C66C2C}" dt="2023-02-27T07:57:23.602" v="2028" actId="1076"/>
          <ac:spMkLst>
            <pc:docMk/>
            <pc:sldMk cId="48853780" sldId="3623"/>
            <ac:spMk id="65" creationId="{94F752C8-C835-7BFD-39C1-B8749D5BEA2D}"/>
          </ac:spMkLst>
        </pc:spChg>
        <pc:spChg chg="add del mod">
          <ac:chgData name="Larsson Ulf" userId="6691d45b-9c88-4dea-ab1e-b1b1b13a856c" providerId="ADAL" clId="{13875A80-099E-44AA-B33C-0EF6F2C66C2C}" dt="2023-02-27T08:00:10.876" v="2053" actId="478"/>
          <ac:spMkLst>
            <pc:docMk/>
            <pc:sldMk cId="48853780" sldId="3623"/>
            <ac:spMk id="66" creationId="{7794D9F1-66B9-1CE4-124D-396F391BCFA0}"/>
          </ac:spMkLst>
        </pc:spChg>
        <pc:spChg chg="add del mod">
          <ac:chgData name="Larsson Ulf" userId="6691d45b-9c88-4dea-ab1e-b1b1b13a856c" providerId="ADAL" clId="{13875A80-099E-44AA-B33C-0EF6F2C66C2C}" dt="2023-02-27T08:00:10.876" v="2053" actId="478"/>
          <ac:spMkLst>
            <pc:docMk/>
            <pc:sldMk cId="48853780" sldId="3623"/>
            <ac:spMk id="67" creationId="{CBADB442-5275-200C-F66C-067868B877E2}"/>
          </ac:spMkLst>
        </pc:spChg>
        <pc:spChg chg="add del mod">
          <ac:chgData name="Larsson Ulf" userId="6691d45b-9c88-4dea-ab1e-b1b1b13a856c" providerId="ADAL" clId="{13875A80-099E-44AA-B33C-0EF6F2C66C2C}" dt="2023-02-27T08:00:10.876" v="2053" actId="478"/>
          <ac:spMkLst>
            <pc:docMk/>
            <pc:sldMk cId="48853780" sldId="3623"/>
            <ac:spMk id="68" creationId="{03A24A5E-4F5C-D6F8-4997-747E6682C92E}"/>
          </ac:spMkLst>
        </pc:spChg>
        <pc:spChg chg="add del mod">
          <ac:chgData name="Larsson Ulf" userId="6691d45b-9c88-4dea-ab1e-b1b1b13a856c" providerId="ADAL" clId="{13875A80-099E-44AA-B33C-0EF6F2C66C2C}" dt="2023-02-27T08:00:10.876" v="2053" actId="478"/>
          <ac:spMkLst>
            <pc:docMk/>
            <pc:sldMk cId="48853780" sldId="3623"/>
            <ac:spMk id="69" creationId="{745E0959-BB77-0C2E-D38A-B4D820247598}"/>
          </ac:spMkLst>
        </pc:spChg>
        <pc:spChg chg="add del mod">
          <ac:chgData name="Larsson Ulf" userId="6691d45b-9c88-4dea-ab1e-b1b1b13a856c" providerId="ADAL" clId="{13875A80-099E-44AA-B33C-0EF6F2C66C2C}" dt="2023-02-27T08:00:10.876" v="2053" actId="478"/>
          <ac:spMkLst>
            <pc:docMk/>
            <pc:sldMk cId="48853780" sldId="3623"/>
            <ac:spMk id="70" creationId="{4DB1F962-A098-D302-D39B-1A963B22BE86}"/>
          </ac:spMkLst>
        </pc:spChg>
        <pc:spChg chg="add del mod">
          <ac:chgData name="Larsson Ulf" userId="6691d45b-9c88-4dea-ab1e-b1b1b13a856c" providerId="ADAL" clId="{13875A80-099E-44AA-B33C-0EF6F2C66C2C}" dt="2023-02-27T08:00:10.876" v="2053" actId="478"/>
          <ac:spMkLst>
            <pc:docMk/>
            <pc:sldMk cId="48853780" sldId="3623"/>
            <ac:spMk id="71" creationId="{466803D6-8292-7978-B954-15091598E7AF}"/>
          </ac:spMkLst>
        </pc:spChg>
        <pc:spChg chg="add del mod">
          <ac:chgData name="Larsson Ulf" userId="6691d45b-9c88-4dea-ab1e-b1b1b13a856c" providerId="ADAL" clId="{13875A80-099E-44AA-B33C-0EF6F2C66C2C}" dt="2023-02-27T08:00:10.876" v="2053" actId="478"/>
          <ac:spMkLst>
            <pc:docMk/>
            <pc:sldMk cId="48853780" sldId="3623"/>
            <ac:spMk id="72" creationId="{CB672EDF-AB47-AC73-0E17-78FF58B0D38B}"/>
          </ac:spMkLst>
        </pc:spChg>
        <pc:spChg chg="add del mod">
          <ac:chgData name="Larsson Ulf" userId="6691d45b-9c88-4dea-ab1e-b1b1b13a856c" providerId="ADAL" clId="{13875A80-099E-44AA-B33C-0EF6F2C66C2C}" dt="2023-02-27T08:00:10.876" v="2053" actId="478"/>
          <ac:spMkLst>
            <pc:docMk/>
            <pc:sldMk cId="48853780" sldId="3623"/>
            <ac:spMk id="73" creationId="{6E81EDDC-AE96-BDFD-C442-8BE43734DDE7}"/>
          </ac:spMkLst>
        </pc:spChg>
        <pc:spChg chg="add del mod">
          <ac:chgData name="Larsson Ulf" userId="6691d45b-9c88-4dea-ab1e-b1b1b13a856c" providerId="ADAL" clId="{13875A80-099E-44AA-B33C-0EF6F2C66C2C}" dt="2023-02-27T08:00:05.811" v="2052" actId="478"/>
          <ac:spMkLst>
            <pc:docMk/>
            <pc:sldMk cId="48853780" sldId="3623"/>
            <ac:spMk id="74" creationId="{BBD91659-DE9D-294D-E4D9-9A814754D707}"/>
          </ac:spMkLst>
        </pc:spChg>
        <pc:spChg chg="add del mod">
          <ac:chgData name="Larsson Ulf" userId="6691d45b-9c88-4dea-ab1e-b1b1b13a856c" providerId="ADAL" clId="{13875A80-099E-44AA-B33C-0EF6F2C66C2C}" dt="2023-02-27T08:00:05.811" v="2052" actId="478"/>
          <ac:spMkLst>
            <pc:docMk/>
            <pc:sldMk cId="48853780" sldId="3623"/>
            <ac:spMk id="75" creationId="{8C871388-2E34-D6FE-8736-5E64014E9008}"/>
          </ac:spMkLst>
        </pc:spChg>
        <pc:spChg chg="add del mod">
          <ac:chgData name="Larsson Ulf" userId="6691d45b-9c88-4dea-ab1e-b1b1b13a856c" providerId="ADAL" clId="{13875A80-099E-44AA-B33C-0EF6F2C66C2C}" dt="2023-02-27T08:00:05.811" v="2052" actId="478"/>
          <ac:spMkLst>
            <pc:docMk/>
            <pc:sldMk cId="48853780" sldId="3623"/>
            <ac:spMk id="76" creationId="{60F1D8BB-AC5F-D35C-FC4D-B1F2406F044B}"/>
          </ac:spMkLst>
        </pc:spChg>
        <pc:spChg chg="add del mod">
          <ac:chgData name="Larsson Ulf" userId="6691d45b-9c88-4dea-ab1e-b1b1b13a856c" providerId="ADAL" clId="{13875A80-099E-44AA-B33C-0EF6F2C66C2C}" dt="2023-02-27T08:00:05.811" v="2052" actId="478"/>
          <ac:spMkLst>
            <pc:docMk/>
            <pc:sldMk cId="48853780" sldId="3623"/>
            <ac:spMk id="77" creationId="{43D0FE2A-F30E-4568-0BC2-63912E105632}"/>
          </ac:spMkLst>
        </pc:spChg>
        <pc:spChg chg="add del mod">
          <ac:chgData name="Larsson Ulf" userId="6691d45b-9c88-4dea-ab1e-b1b1b13a856c" providerId="ADAL" clId="{13875A80-099E-44AA-B33C-0EF6F2C66C2C}" dt="2023-02-27T08:00:05.811" v="2052" actId="478"/>
          <ac:spMkLst>
            <pc:docMk/>
            <pc:sldMk cId="48853780" sldId="3623"/>
            <ac:spMk id="78" creationId="{704FED24-834A-44E6-CEDC-CB1FDA1BAD33}"/>
          </ac:spMkLst>
        </pc:spChg>
        <pc:spChg chg="add del mod">
          <ac:chgData name="Larsson Ulf" userId="6691d45b-9c88-4dea-ab1e-b1b1b13a856c" providerId="ADAL" clId="{13875A80-099E-44AA-B33C-0EF6F2C66C2C}" dt="2023-02-27T08:00:05.811" v="2052" actId="478"/>
          <ac:spMkLst>
            <pc:docMk/>
            <pc:sldMk cId="48853780" sldId="3623"/>
            <ac:spMk id="79" creationId="{14CD6B75-3D4D-10A9-D23F-5F66C725B977}"/>
          </ac:spMkLst>
        </pc:spChg>
        <pc:spChg chg="add del mod">
          <ac:chgData name="Larsson Ulf" userId="6691d45b-9c88-4dea-ab1e-b1b1b13a856c" providerId="ADAL" clId="{13875A80-099E-44AA-B33C-0EF6F2C66C2C}" dt="2023-02-27T07:59:16.877" v="2049" actId="478"/>
          <ac:spMkLst>
            <pc:docMk/>
            <pc:sldMk cId="48853780" sldId="3623"/>
            <ac:spMk id="81" creationId="{E4BD78C6-B7D3-F6C0-BE36-400C2711AD9E}"/>
          </ac:spMkLst>
        </pc:spChg>
        <pc:spChg chg="add mod ord">
          <ac:chgData name="Larsson Ulf" userId="6691d45b-9c88-4dea-ab1e-b1b1b13a856c" providerId="ADAL" clId="{13875A80-099E-44AA-B33C-0EF6F2C66C2C}" dt="2023-02-27T08:09:02.966" v="2289" actId="207"/>
          <ac:spMkLst>
            <pc:docMk/>
            <pc:sldMk cId="48853780" sldId="3623"/>
            <ac:spMk id="82" creationId="{19F2DCE7-9F44-042E-486D-8B84E23B45DD}"/>
          </ac:spMkLst>
        </pc:spChg>
        <pc:spChg chg="add mod">
          <ac:chgData name="Larsson Ulf" userId="6691d45b-9c88-4dea-ab1e-b1b1b13a856c" providerId="ADAL" clId="{13875A80-099E-44AA-B33C-0EF6F2C66C2C}" dt="2023-02-27T08:00:53.555" v="2066" actId="1076"/>
          <ac:spMkLst>
            <pc:docMk/>
            <pc:sldMk cId="48853780" sldId="3623"/>
            <ac:spMk id="83" creationId="{5C84CD85-A23D-A7F9-912E-B5EFA25AE6BF}"/>
          </ac:spMkLst>
        </pc:spChg>
        <pc:spChg chg="add mod">
          <ac:chgData name="Larsson Ulf" userId="6691d45b-9c88-4dea-ab1e-b1b1b13a856c" providerId="ADAL" clId="{13875A80-099E-44AA-B33C-0EF6F2C66C2C}" dt="2023-02-27T08:00:31.836" v="2064" actId="1076"/>
          <ac:spMkLst>
            <pc:docMk/>
            <pc:sldMk cId="48853780" sldId="3623"/>
            <ac:spMk id="84" creationId="{34DB5BC6-BC40-DE00-A003-2E43E45FA8AE}"/>
          </ac:spMkLst>
        </pc:spChg>
        <pc:spChg chg="add mod">
          <ac:chgData name="Larsson Ulf" userId="6691d45b-9c88-4dea-ab1e-b1b1b13a856c" providerId="ADAL" clId="{13875A80-099E-44AA-B33C-0EF6F2C66C2C}" dt="2023-02-27T08:01:08.933" v="2068" actId="1076"/>
          <ac:spMkLst>
            <pc:docMk/>
            <pc:sldMk cId="48853780" sldId="3623"/>
            <ac:spMk id="85" creationId="{01B1A5E2-1EEC-D91A-27FE-9AD55CE778A8}"/>
          </ac:spMkLst>
        </pc:spChg>
        <pc:spChg chg="add mod">
          <ac:chgData name="Larsson Ulf" userId="6691d45b-9c88-4dea-ab1e-b1b1b13a856c" providerId="ADAL" clId="{13875A80-099E-44AA-B33C-0EF6F2C66C2C}" dt="2023-02-27T08:01:08.933" v="2068" actId="1076"/>
          <ac:spMkLst>
            <pc:docMk/>
            <pc:sldMk cId="48853780" sldId="3623"/>
            <ac:spMk id="86" creationId="{2B1C89F6-F27B-8C00-F4E4-F5ACF15A61BA}"/>
          </ac:spMkLst>
        </pc:spChg>
        <pc:spChg chg="add mod">
          <ac:chgData name="Larsson Ulf" userId="6691d45b-9c88-4dea-ab1e-b1b1b13a856c" providerId="ADAL" clId="{13875A80-099E-44AA-B33C-0EF6F2C66C2C}" dt="2023-02-27T08:01:08.933" v="2068" actId="1076"/>
          <ac:spMkLst>
            <pc:docMk/>
            <pc:sldMk cId="48853780" sldId="3623"/>
            <ac:spMk id="87" creationId="{76CF793F-4F43-CBA3-CF3E-968D1C6F5EC1}"/>
          </ac:spMkLst>
        </pc:spChg>
        <pc:spChg chg="add mod">
          <ac:chgData name="Larsson Ulf" userId="6691d45b-9c88-4dea-ab1e-b1b1b13a856c" providerId="ADAL" clId="{13875A80-099E-44AA-B33C-0EF6F2C66C2C}" dt="2023-02-27T08:01:08.933" v="2068" actId="1076"/>
          <ac:spMkLst>
            <pc:docMk/>
            <pc:sldMk cId="48853780" sldId="3623"/>
            <ac:spMk id="88" creationId="{FB0330C9-9746-5726-3933-66899185F08E}"/>
          </ac:spMkLst>
        </pc:spChg>
        <pc:spChg chg="add del mod">
          <ac:chgData name="Larsson Ulf" userId="6691d45b-9c88-4dea-ab1e-b1b1b13a856c" providerId="ADAL" clId="{13875A80-099E-44AA-B33C-0EF6F2C66C2C}" dt="2023-02-27T08:04:03.409" v="2086" actId="478"/>
          <ac:spMkLst>
            <pc:docMk/>
            <pc:sldMk cId="48853780" sldId="3623"/>
            <ac:spMk id="89" creationId="{1A5A8106-58E6-688B-62FD-478922D361B4}"/>
          </ac:spMkLst>
        </pc:spChg>
        <pc:spChg chg="add del mod">
          <ac:chgData name="Larsson Ulf" userId="6691d45b-9c88-4dea-ab1e-b1b1b13a856c" providerId="ADAL" clId="{13875A80-099E-44AA-B33C-0EF6F2C66C2C}" dt="2023-02-27T08:04:03.841" v="2087" actId="478"/>
          <ac:spMkLst>
            <pc:docMk/>
            <pc:sldMk cId="48853780" sldId="3623"/>
            <ac:spMk id="90" creationId="{F6F1E80E-7BE6-19DC-C872-E1B532CC5240}"/>
          </ac:spMkLst>
        </pc:spChg>
        <pc:spChg chg="add del mod">
          <ac:chgData name="Larsson Ulf" userId="6691d45b-9c88-4dea-ab1e-b1b1b13a856c" providerId="ADAL" clId="{13875A80-099E-44AA-B33C-0EF6F2C66C2C}" dt="2023-02-27T08:04:02.638" v="2085" actId="478"/>
          <ac:spMkLst>
            <pc:docMk/>
            <pc:sldMk cId="48853780" sldId="3623"/>
            <ac:spMk id="91" creationId="{824EC5E1-C5FA-DEB9-A70E-FB57C9ADF24F}"/>
          </ac:spMkLst>
        </pc:spChg>
        <pc:spChg chg="add del mod">
          <ac:chgData name="Larsson Ulf" userId="6691d45b-9c88-4dea-ab1e-b1b1b13a856c" providerId="ADAL" clId="{13875A80-099E-44AA-B33C-0EF6F2C66C2C}" dt="2023-02-27T08:04:02.638" v="2085" actId="478"/>
          <ac:spMkLst>
            <pc:docMk/>
            <pc:sldMk cId="48853780" sldId="3623"/>
            <ac:spMk id="92" creationId="{A6E01AE6-D743-6C37-09AB-EF12A697B693}"/>
          </ac:spMkLst>
        </pc:spChg>
        <pc:spChg chg="add del mod">
          <ac:chgData name="Larsson Ulf" userId="6691d45b-9c88-4dea-ab1e-b1b1b13a856c" providerId="ADAL" clId="{13875A80-099E-44AA-B33C-0EF6F2C66C2C}" dt="2023-02-27T08:04:02.638" v="2085" actId="478"/>
          <ac:spMkLst>
            <pc:docMk/>
            <pc:sldMk cId="48853780" sldId="3623"/>
            <ac:spMk id="93" creationId="{EF6375D4-97D8-3959-98DE-AD93F9C4FF65}"/>
          </ac:spMkLst>
        </pc:spChg>
        <pc:spChg chg="add del mod">
          <ac:chgData name="Larsson Ulf" userId="6691d45b-9c88-4dea-ab1e-b1b1b13a856c" providerId="ADAL" clId="{13875A80-099E-44AA-B33C-0EF6F2C66C2C}" dt="2023-02-27T08:04:02.638" v="2085" actId="478"/>
          <ac:spMkLst>
            <pc:docMk/>
            <pc:sldMk cId="48853780" sldId="3623"/>
            <ac:spMk id="94" creationId="{BA078D77-F47F-A155-DCDD-792E3686C8A5}"/>
          </ac:spMkLst>
        </pc:spChg>
        <pc:spChg chg="add del mod">
          <ac:chgData name="Larsson Ulf" userId="6691d45b-9c88-4dea-ab1e-b1b1b13a856c" providerId="ADAL" clId="{13875A80-099E-44AA-B33C-0EF6F2C66C2C}" dt="2023-02-27T08:04:02.638" v="2085" actId="478"/>
          <ac:spMkLst>
            <pc:docMk/>
            <pc:sldMk cId="48853780" sldId="3623"/>
            <ac:spMk id="95" creationId="{2E40E775-D63C-2E5B-B29A-E32E6EDE766E}"/>
          </ac:spMkLst>
        </pc:spChg>
        <pc:spChg chg="add del mod">
          <ac:chgData name="Larsson Ulf" userId="6691d45b-9c88-4dea-ab1e-b1b1b13a856c" providerId="ADAL" clId="{13875A80-099E-44AA-B33C-0EF6F2C66C2C}" dt="2023-02-27T08:04:02.638" v="2085" actId="478"/>
          <ac:spMkLst>
            <pc:docMk/>
            <pc:sldMk cId="48853780" sldId="3623"/>
            <ac:spMk id="96" creationId="{E7C9BE6F-5ADB-9E8F-ED80-14E840AF507E}"/>
          </ac:spMkLst>
        </pc:spChg>
        <pc:spChg chg="add del mod">
          <ac:chgData name="Larsson Ulf" userId="6691d45b-9c88-4dea-ab1e-b1b1b13a856c" providerId="ADAL" clId="{13875A80-099E-44AA-B33C-0EF6F2C66C2C}" dt="2023-02-27T08:03:43.843" v="2084" actId="478"/>
          <ac:spMkLst>
            <pc:docMk/>
            <pc:sldMk cId="48853780" sldId="3623"/>
            <ac:spMk id="97" creationId="{0BF4F843-CFDF-D98B-7944-94AF89792587}"/>
          </ac:spMkLst>
        </pc:spChg>
        <pc:spChg chg="add mod">
          <ac:chgData name="Larsson Ulf" userId="6691d45b-9c88-4dea-ab1e-b1b1b13a856c" providerId="ADAL" clId="{13875A80-099E-44AA-B33C-0EF6F2C66C2C}" dt="2023-02-27T08:03:38.761" v="2083" actId="1076"/>
          <ac:spMkLst>
            <pc:docMk/>
            <pc:sldMk cId="48853780" sldId="3623"/>
            <ac:spMk id="98" creationId="{3BF29120-2F67-46CB-3F5B-BF63DF3D416F}"/>
          </ac:spMkLst>
        </pc:spChg>
        <pc:spChg chg="add mod">
          <ac:chgData name="Larsson Ulf" userId="6691d45b-9c88-4dea-ab1e-b1b1b13a856c" providerId="ADAL" clId="{13875A80-099E-44AA-B33C-0EF6F2C66C2C}" dt="2023-02-27T08:03:38.761" v="2083" actId="1076"/>
          <ac:spMkLst>
            <pc:docMk/>
            <pc:sldMk cId="48853780" sldId="3623"/>
            <ac:spMk id="99" creationId="{6F418239-BF7F-E75A-DB23-0DE9DA0B8806}"/>
          </ac:spMkLst>
        </pc:spChg>
        <pc:spChg chg="add mod">
          <ac:chgData name="Larsson Ulf" userId="6691d45b-9c88-4dea-ab1e-b1b1b13a856c" providerId="ADAL" clId="{13875A80-099E-44AA-B33C-0EF6F2C66C2C}" dt="2023-02-27T08:03:38.761" v="2083" actId="1076"/>
          <ac:spMkLst>
            <pc:docMk/>
            <pc:sldMk cId="48853780" sldId="3623"/>
            <ac:spMk id="100" creationId="{B0C5DE4B-8037-6290-433B-E71FAC0CCF4D}"/>
          </ac:spMkLst>
        </pc:spChg>
        <pc:spChg chg="add mod">
          <ac:chgData name="Larsson Ulf" userId="6691d45b-9c88-4dea-ab1e-b1b1b13a856c" providerId="ADAL" clId="{13875A80-099E-44AA-B33C-0EF6F2C66C2C}" dt="2023-02-27T08:03:38.761" v="2083" actId="1076"/>
          <ac:spMkLst>
            <pc:docMk/>
            <pc:sldMk cId="48853780" sldId="3623"/>
            <ac:spMk id="101" creationId="{C2FBCF8A-D01D-0CA5-99CE-4B1D04A7D455}"/>
          </ac:spMkLst>
        </pc:spChg>
        <pc:spChg chg="add mod">
          <ac:chgData name="Larsson Ulf" userId="6691d45b-9c88-4dea-ab1e-b1b1b13a856c" providerId="ADAL" clId="{13875A80-099E-44AA-B33C-0EF6F2C66C2C}" dt="2023-02-27T08:03:38.761" v="2083" actId="1076"/>
          <ac:spMkLst>
            <pc:docMk/>
            <pc:sldMk cId="48853780" sldId="3623"/>
            <ac:spMk id="102" creationId="{6108F06A-CE1C-5BDD-C4E8-852EFC53EBC8}"/>
          </ac:spMkLst>
        </pc:spChg>
        <pc:spChg chg="add mod">
          <ac:chgData name="Larsson Ulf" userId="6691d45b-9c88-4dea-ab1e-b1b1b13a856c" providerId="ADAL" clId="{13875A80-099E-44AA-B33C-0EF6F2C66C2C}" dt="2023-02-27T08:03:38.761" v="2083" actId="1076"/>
          <ac:spMkLst>
            <pc:docMk/>
            <pc:sldMk cId="48853780" sldId="3623"/>
            <ac:spMk id="103" creationId="{24F6AFB8-6F3E-8A73-3240-02FC9804BB5A}"/>
          </ac:spMkLst>
        </pc:spChg>
        <pc:spChg chg="add mod">
          <ac:chgData name="Larsson Ulf" userId="6691d45b-9c88-4dea-ab1e-b1b1b13a856c" providerId="ADAL" clId="{13875A80-099E-44AA-B33C-0EF6F2C66C2C}" dt="2023-02-27T08:03:38.761" v="2083" actId="1076"/>
          <ac:spMkLst>
            <pc:docMk/>
            <pc:sldMk cId="48853780" sldId="3623"/>
            <ac:spMk id="104" creationId="{FB225B1A-62DB-7D12-F328-B51D373796A8}"/>
          </ac:spMkLst>
        </pc:spChg>
        <pc:spChg chg="add mod">
          <ac:chgData name="Larsson Ulf" userId="6691d45b-9c88-4dea-ab1e-b1b1b13a856c" providerId="ADAL" clId="{13875A80-099E-44AA-B33C-0EF6F2C66C2C}" dt="2023-02-27T08:03:38.761" v="2083" actId="1076"/>
          <ac:spMkLst>
            <pc:docMk/>
            <pc:sldMk cId="48853780" sldId="3623"/>
            <ac:spMk id="105" creationId="{2CC1F6CC-6F43-1217-6E11-CFA5C84BEF23}"/>
          </ac:spMkLst>
        </pc:spChg>
        <pc:spChg chg="add mod">
          <ac:chgData name="Larsson Ulf" userId="6691d45b-9c88-4dea-ab1e-b1b1b13a856c" providerId="ADAL" clId="{13875A80-099E-44AA-B33C-0EF6F2C66C2C}" dt="2023-02-27T08:03:38.761" v="2083" actId="1076"/>
          <ac:spMkLst>
            <pc:docMk/>
            <pc:sldMk cId="48853780" sldId="3623"/>
            <ac:spMk id="106" creationId="{57340570-5A8E-675D-5304-6A13674E9704}"/>
          </ac:spMkLst>
        </pc:spChg>
        <pc:spChg chg="add mod">
          <ac:chgData name="Larsson Ulf" userId="6691d45b-9c88-4dea-ab1e-b1b1b13a856c" providerId="ADAL" clId="{13875A80-099E-44AA-B33C-0EF6F2C66C2C}" dt="2023-02-27T08:03:38.761" v="2083" actId="1076"/>
          <ac:spMkLst>
            <pc:docMk/>
            <pc:sldMk cId="48853780" sldId="3623"/>
            <ac:spMk id="107" creationId="{42225650-E27E-339B-B963-4DB74EB09A3A}"/>
          </ac:spMkLst>
        </pc:spChg>
        <pc:spChg chg="add mod">
          <ac:chgData name="Larsson Ulf" userId="6691d45b-9c88-4dea-ab1e-b1b1b13a856c" providerId="ADAL" clId="{13875A80-099E-44AA-B33C-0EF6F2C66C2C}" dt="2023-02-27T08:03:38.761" v="2083" actId="1076"/>
          <ac:spMkLst>
            <pc:docMk/>
            <pc:sldMk cId="48853780" sldId="3623"/>
            <ac:spMk id="108" creationId="{9E874484-E983-A087-7B1B-079A60A8E8C6}"/>
          </ac:spMkLst>
        </pc:spChg>
        <pc:spChg chg="add mod">
          <ac:chgData name="Larsson Ulf" userId="6691d45b-9c88-4dea-ab1e-b1b1b13a856c" providerId="ADAL" clId="{13875A80-099E-44AA-B33C-0EF6F2C66C2C}" dt="2023-02-27T08:03:38.761" v="2083" actId="1076"/>
          <ac:spMkLst>
            <pc:docMk/>
            <pc:sldMk cId="48853780" sldId="3623"/>
            <ac:spMk id="109" creationId="{8C528D1A-D3DC-0567-0DC4-E2E3014904F5}"/>
          </ac:spMkLst>
        </pc:spChg>
        <pc:spChg chg="add mod">
          <ac:chgData name="Larsson Ulf" userId="6691d45b-9c88-4dea-ab1e-b1b1b13a856c" providerId="ADAL" clId="{13875A80-099E-44AA-B33C-0EF6F2C66C2C}" dt="2023-02-27T08:03:38.761" v="2083" actId="1076"/>
          <ac:spMkLst>
            <pc:docMk/>
            <pc:sldMk cId="48853780" sldId="3623"/>
            <ac:spMk id="110" creationId="{318E7EE2-9C03-4DFA-73E5-488BE18A271B}"/>
          </ac:spMkLst>
        </pc:spChg>
        <pc:spChg chg="add mod">
          <ac:chgData name="Larsson Ulf" userId="6691d45b-9c88-4dea-ab1e-b1b1b13a856c" providerId="ADAL" clId="{13875A80-099E-44AA-B33C-0EF6F2C66C2C}" dt="2023-02-27T08:03:38.761" v="2083" actId="1076"/>
          <ac:spMkLst>
            <pc:docMk/>
            <pc:sldMk cId="48853780" sldId="3623"/>
            <ac:spMk id="111" creationId="{1B4BAF3C-E893-83E9-C567-2D7A587ECD92}"/>
          </ac:spMkLst>
        </pc:spChg>
        <pc:spChg chg="add mod">
          <ac:chgData name="Larsson Ulf" userId="6691d45b-9c88-4dea-ab1e-b1b1b13a856c" providerId="ADAL" clId="{13875A80-099E-44AA-B33C-0EF6F2C66C2C}" dt="2023-02-27T08:03:38.761" v="2083" actId="1076"/>
          <ac:spMkLst>
            <pc:docMk/>
            <pc:sldMk cId="48853780" sldId="3623"/>
            <ac:spMk id="112" creationId="{4EB10C3F-3651-3E7F-6990-A14116267DFE}"/>
          </ac:spMkLst>
        </pc:spChg>
        <pc:spChg chg="add mod">
          <ac:chgData name="Larsson Ulf" userId="6691d45b-9c88-4dea-ab1e-b1b1b13a856c" providerId="ADAL" clId="{13875A80-099E-44AA-B33C-0EF6F2C66C2C}" dt="2023-02-27T08:03:38.761" v="2083" actId="1076"/>
          <ac:spMkLst>
            <pc:docMk/>
            <pc:sldMk cId="48853780" sldId="3623"/>
            <ac:spMk id="113" creationId="{6421A9D5-D0F3-D083-3BAA-55E791B15E76}"/>
          </ac:spMkLst>
        </pc:spChg>
        <pc:spChg chg="add mod">
          <ac:chgData name="Larsson Ulf" userId="6691d45b-9c88-4dea-ab1e-b1b1b13a856c" providerId="ADAL" clId="{13875A80-099E-44AA-B33C-0EF6F2C66C2C}" dt="2023-02-27T08:03:38.761" v="2083" actId="1076"/>
          <ac:spMkLst>
            <pc:docMk/>
            <pc:sldMk cId="48853780" sldId="3623"/>
            <ac:spMk id="114" creationId="{2D018E9E-996B-9714-21CA-0C127A6A2C02}"/>
          </ac:spMkLst>
        </pc:spChg>
        <pc:spChg chg="add mod">
          <ac:chgData name="Larsson Ulf" userId="6691d45b-9c88-4dea-ab1e-b1b1b13a856c" providerId="ADAL" clId="{13875A80-099E-44AA-B33C-0EF6F2C66C2C}" dt="2023-02-27T08:03:38.761" v="2083" actId="1076"/>
          <ac:spMkLst>
            <pc:docMk/>
            <pc:sldMk cId="48853780" sldId="3623"/>
            <ac:spMk id="115" creationId="{15CE2E7E-AF86-D912-5549-C7EF260819BB}"/>
          </ac:spMkLst>
        </pc:spChg>
        <pc:spChg chg="add mod">
          <ac:chgData name="Larsson Ulf" userId="6691d45b-9c88-4dea-ab1e-b1b1b13a856c" providerId="ADAL" clId="{13875A80-099E-44AA-B33C-0EF6F2C66C2C}" dt="2023-02-27T08:03:38.761" v="2083" actId="1076"/>
          <ac:spMkLst>
            <pc:docMk/>
            <pc:sldMk cId="48853780" sldId="3623"/>
            <ac:spMk id="116" creationId="{3F133874-9573-1563-0C34-B845E4C9916F}"/>
          </ac:spMkLst>
        </pc:spChg>
        <pc:spChg chg="add mod">
          <ac:chgData name="Larsson Ulf" userId="6691d45b-9c88-4dea-ab1e-b1b1b13a856c" providerId="ADAL" clId="{13875A80-099E-44AA-B33C-0EF6F2C66C2C}" dt="2023-02-27T08:03:38.761" v="2083" actId="1076"/>
          <ac:spMkLst>
            <pc:docMk/>
            <pc:sldMk cId="48853780" sldId="3623"/>
            <ac:spMk id="117" creationId="{8CB155A8-C38F-416F-F324-D1AC13890E4B}"/>
          </ac:spMkLst>
        </pc:spChg>
        <pc:spChg chg="add mod">
          <ac:chgData name="Larsson Ulf" userId="6691d45b-9c88-4dea-ab1e-b1b1b13a856c" providerId="ADAL" clId="{13875A80-099E-44AA-B33C-0EF6F2C66C2C}" dt="2023-02-27T08:09:14.450" v="2312" actId="207"/>
          <ac:spMkLst>
            <pc:docMk/>
            <pc:sldMk cId="48853780" sldId="3623"/>
            <ac:spMk id="118" creationId="{70AF9B0E-71C9-451A-08D5-67130DA35A9C}"/>
          </ac:spMkLst>
        </pc:spChg>
        <pc:spChg chg="add mod">
          <ac:chgData name="Larsson Ulf" userId="6691d45b-9c88-4dea-ab1e-b1b1b13a856c" providerId="ADAL" clId="{13875A80-099E-44AA-B33C-0EF6F2C66C2C}" dt="2023-02-27T08:04:13.104" v="2089" actId="1076"/>
          <ac:spMkLst>
            <pc:docMk/>
            <pc:sldMk cId="48853780" sldId="3623"/>
            <ac:spMk id="119" creationId="{15C6BE41-9A60-77AB-0FAA-ED3CC07E5B9D}"/>
          </ac:spMkLst>
        </pc:spChg>
        <pc:spChg chg="add mod">
          <ac:chgData name="Larsson Ulf" userId="6691d45b-9c88-4dea-ab1e-b1b1b13a856c" providerId="ADAL" clId="{13875A80-099E-44AA-B33C-0EF6F2C66C2C}" dt="2023-02-27T08:04:13.104" v="2089" actId="1076"/>
          <ac:spMkLst>
            <pc:docMk/>
            <pc:sldMk cId="48853780" sldId="3623"/>
            <ac:spMk id="120" creationId="{5D663006-736B-A9DC-F26B-6F99046084DD}"/>
          </ac:spMkLst>
        </pc:spChg>
        <pc:spChg chg="add mod">
          <ac:chgData name="Larsson Ulf" userId="6691d45b-9c88-4dea-ab1e-b1b1b13a856c" providerId="ADAL" clId="{13875A80-099E-44AA-B33C-0EF6F2C66C2C}" dt="2023-02-27T08:04:13.104" v="2089" actId="1076"/>
          <ac:spMkLst>
            <pc:docMk/>
            <pc:sldMk cId="48853780" sldId="3623"/>
            <ac:spMk id="121" creationId="{3463E4DB-5459-D787-01AD-DC81D7FBC3FD}"/>
          </ac:spMkLst>
        </pc:spChg>
        <pc:spChg chg="add mod">
          <ac:chgData name="Larsson Ulf" userId="6691d45b-9c88-4dea-ab1e-b1b1b13a856c" providerId="ADAL" clId="{13875A80-099E-44AA-B33C-0EF6F2C66C2C}" dt="2023-02-27T08:04:13.104" v="2089" actId="1076"/>
          <ac:spMkLst>
            <pc:docMk/>
            <pc:sldMk cId="48853780" sldId="3623"/>
            <ac:spMk id="122" creationId="{0EA28C98-CB78-3FFF-2353-5F1B61AAF14B}"/>
          </ac:spMkLst>
        </pc:spChg>
        <pc:spChg chg="add mod">
          <ac:chgData name="Larsson Ulf" userId="6691d45b-9c88-4dea-ab1e-b1b1b13a856c" providerId="ADAL" clId="{13875A80-099E-44AA-B33C-0EF6F2C66C2C}" dt="2023-02-27T08:05:37.012" v="2096" actId="1076"/>
          <ac:spMkLst>
            <pc:docMk/>
            <pc:sldMk cId="48853780" sldId="3623"/>
            <ac:spMk id="123" creationId="{1278D733-A784-AD98-55D5-7E1CE98D1D00}"/>
          </ac:spMkLst>
        </pc:spChg>
        <pc:spChg chg="add mod">
          <ac:chgData name="Larsson Ulf" userId="6691d45b-9c88-4dea-ab1e-b1b1b13a856c" providerId="ADAL" clId="{13875A80-099E-44AA-B33C-0EF6F2C66C2C}" dt="2023-02-27T08:05:37.012" v="2096" actId="1076"/>
          <ac:spMkLst>
            <pc:docMk/>
            <pc:sldMk cId="48853780" sldId="3623"/>
            <ac:spMk id="124" creationId="{389C693C-E31F-A99F-043E-9B07B6AED78D}"/>
          </ac:spMkLst>
        </pc:spChg>
        <pc:spChg chg="add mod">
          <ac:chgData name="Larsson Ulf" userId="6691d45b-9c88-4dea-ab1e-b1b1b13a856c" providerId="ADAL" clId="{13875A80-099E-44AA-B33C-0EF6F2C66C2C}" dt="2023-02-27T08:05:37.012" v="2096" actId="1076"/>
          <ac:spMkLst>
            <pc:docMk/>
            <pc:sldMk cId="48853780" sldId="3623"/>
            <ac:spMk id="125" creationId="{08E99185-6B2D-C276-9297-2B2B126263D2}"/>
          </ac:spMkLst>
        </pc:spChg>
        <pc:spChg chg="add mod">
          <ac:chgData name="Larsson Ulf" userId="6691d45b-9c88-4dea-ab1e-b1b1b13a856c" providerId="ADAL" clId="{13875A80-099E-44AA-B33C-0EF6F2C66C2C}" dt="2023-02-27T08:05:37.012" v="2096" actId="1076"/>
          <ac:spMkLst>
            <pc:docMk/>
            <pc:sldMk cId="48853780" sldId="3623"/>
            <ac:spMk id="126" creationId="{0D61A17B-38E7-ECDD-DA7A-3E39931E62A8}"/>
          </ac:spMkLst>
        </pc:spChg>
        <pc:cxnChg chg="del mod">
          <ac:chgData name="Larsson Ulf" userId="6691d45b-9c88-4dea-ab1e-b1b1b13a856c" providerId="ADAL" clId="{13875A80-099E-44AA-B33C-0EF6F2C66C2C}" dt="2023-02-27T07:55:34.350" v="1994" actId="478"/>
          <ac:cxnSpMkLst>
            <pc:docMk/>
            <pc:sldMk cId="48853780" sldId="3623"/>
            <ac:cxnSpMk id="10" creationId="{FE9005B5-1FF8-25A4-4322-39382CB14377}"/>
          </ac:cxnSpMkLst>
        </pc:cxnChg>
        <pc:cxnChg chg="mod">
          <ac:chgData name="Larsson Ulf" userId="6691d45b-9c88-4dea-ab1e-b1b1b13a856c" providerId="ADAL" clId="{13875A80-099E-44AA-B33C-0EF6F2C66C2C}" dt="2023-02-27T08:03:21.650" v="2081" actId="1076"/>
          <ac:cxnSpMkLst>
            <pc:docMk/>
            <pc:sldMk cId="48853780" sldId="3623"/>
            <ac:cxnSpMk id="12" creationId="{9B26AC60-04CE-F34B-3DCC-EC0379975338}"/>
          </ac:cxnSpMkLst>
        </pc:cxnChg>
        <pc:cxnChg chg="add mod">
          <ac:chgData name="Larsson Ulf" userId="6691d45b-9c88-4dea-ab1e-b1b1b13a856c" providerId="ADAL" clId="{13875A80-099E-44AA-B33C-0EF6F2C66C2C}" dt="2023-02-27T07:59:42.124" v="2051" actId="1076"/>
          <ac:cxnSpMkLst>
            <pc:docMk/>
            <pc:sldMk cId="48853780" sldId="3623"/>
            <ac:cxnSpMk id="80" creationId="{B99A1880-4442-B4CF-9E38-6EAE5B7ECBB4}"/>
          </ac:cxnSpMkLst>
        </pc:cxnChg>
      </pc:sldChg>
      <pc:sldChg chg="modSp">
        <pc:chgData name="Larsson Ulf" userId="6691d45b-9c88-4dea-ab1e-b1b1b13a856c" providerId="ADAL" clId="{13875A80-099E-44AA-B33C-0EF6F2C66C2C}" dt="2023-02-24T13:11:13.587" v="776" actId="13926"/>
        <pc:sldMkLst>
          <pc:docMk/>
          <pc:sldMk cId="4154194984" sldId="3625"/>
        </pc:sldMkLst>
        <pc:spChg chg="mod">
          <ac:chgData name="Larsson Ulf" userId="6691d45b-9c88-4dea-ab1e-b1b1b13a856c" providerId="ADAL" clId="{13875A80-099E-44AA-B33C-0EF6F2C66C2C}" dt="2023-02-24T13:11:13.587" v="776" actId="13926"/>
          <ac:spMkLst>
            <pc:docMk/>
            <pc:sldMk cId="4154194984" sldId="3625"/>
            <ac:spMk id="11" creationId="{B10F626C-12A7-1570-D59F-7FE0027FE9B7}"/>
          </ac:spMkLst>
        </pc:spChg>
      </pc:sldChg>
      <pc:sldChg chg="modSp mod">
        <pc:chgData name="Larsson Ulf" userId="6691d45b-9c88-4dea-ab1e-b1b1b13a856c" providerId="ADAL" clId="{13875A80-099E-44AA-B33C-0EF6F2C66C2C}" dt="2023-02-24T13:56:17.106" v="1473" actId="13926"/>
        <pc:sldMkLst>
          <pc:docMk/>
          <pc:sldMk cId="4138879161" sldId="3626"/>
        </pc:sldMkLst>
        <pc:spChg chg="mod">
          <ac:chgData name="Larsson Ulf" userId="6691d45b-9c88-4dea-ab1e-b1b1b13a856c" providerId="ADAL" clId="{13875A80-099E-44AA-B33C-0EF6F2C66C2C}" dt="2023-02-24T13:56:17.106" v="1473" actId="13926"/>
          <ac:spMkLst>
            <pc:docMk/>
            <pc:sldMk cId="4138879161" sldId="3626"/>
            <ac:spMk id="6" creationId="{5A712EB5-C9E4-47A3-AA59-DD963EC8A1F8}"/>
          </ac:spMkLst>
        </pc:spChg>
        <pc:spChg chg="mod">
          <ac:chgData name="Larsson Ulf" userId="6691d45b-9c88-4dea-ab1e-b1b1b13a856c" providerId="ADAL" clId="{13875A80-099E-44AA-B33C-0EF6F2C66C2C}" dt="2023-02-24T13:55:56.940" v="1472" actId="13926"/>
          <ac:spMkLst>
            <pc:docMk/>
            <pc:sldMk cId="4138879161" sldId="3626"/>
            <ac:spMk id="7" creationId="{C5AC7E07-CCE4-48B3-A944-CC557B45CBBD}"/>
          </ac:spMkLst>
        </pc:spChg>
      </pc:sldChg>
      <pc:sldChg chg="modSp mod">
        <pc:chgData name="Larsson Ulf" userId="6691d45b-9c88-4dea-ab1e-b1b1b13a856c" providerId="ADAL" clId="{13875A80-099E-44AA-B33C-0EF6F2C66C2C}" dt="2023-02-28T14:48:06.313" v="2765" actId="20577"/>
        <pc:sldMkLst>
          <pc:docMk/>
          <pc:sldMk cId="592489254" sldId="3627"/>
        </pc:sldMkLst>
        <pc:spChg chg="mod">
          <ac:chgData name="Larsson Ulf" userId="6691d45b-9c88-4dea-ab1e-b1b1b13a856c" providerId="ADAL" clId="{13875A80-099E-44AA-B33C-0EF6F2C66C2C}" dt="2023-02-28T14:48:06.313" v="2765" actId="20577"/>
          <ac:spMkLst>
            <pc:docMk/>
            <pc:sldMk cId="592489254" sldId="3627"/>
            <ac:spMk id="6" creationId="{5A712EB5-C9E4-47A3-AA59-DD963EC8A1F8}"/>
          </ac:spMkLst>
        </pc:spChg>
        <pc:spChg chg="mod">
          <ac:chgData name="Larsson Ulf" userId="6691d45b-9c88-4dea-ab1e-b1b1b13a856c" providerId="ADAL" clId="{13875A80-099E-44AA-B33C-0EF6F2C66C2C}" dt="2023-02-27T08:43:38.812" v="2617" actId="20577"/>
          <ac:spMkLst>
            <pc:docMk/>
            <pc:sldMk cId="592489254" sldId="3627"/>
            <ac:spMk id="7" creationId="{C5AC7E07-CCE4-48B3-A944-CC557B45CBBD}"/>
          </ac:spMkLst>
        </pc:spChg>
      </pc:sldChg>
      <pc:sldChg chg="addSp modSp mod">
        <pc:chgData name="Larsson Ulf" userId="6691d45b-9c88-4dea-ab1e-b1b1b13a856c" providerId="ADAL" clId="{13875A80-099E-44AA-B33C-0EF6F2C66C2C}" dt="2023-02-28T14:50:05.520" v="2913" actId="20577"/>
        <pc:sldMkLst>
          <pc:docMk/>
          <pc:sldMk cId="1834283200" sldId="3628"/>
        </pc:sldMkLst>
        <pc:spChg chg="add mod">
          <ac:chgData name="Larsson Ulf" userId="6691d45b-9c88-4dea-ab1e-b1b1b13a856c" providerId="ADAL" clId="{13875A80-099E-44AA-B33C-0EF6F2C66C2C}" dt="2023-02-28T14:50:05.520" v="2913" actId="20577"/>
          <ac:spMkLst>
            <pc:docMk/>
            <pc:sldMk cId="1834283200" sldId="3628"/>
            <ac:spMk id="2" creationId="{C33A91EA-5FD6-296C-2FA9-CFEC72BFB744}"/>
          </ac:spMkLst>
        </pc:spChg>
        <pc:picChg chg="mod modCrop">
          <ac:chgData name="Larsson Ulf" userId="6691d45b-9c88-4dea-ab1e-b1b1b13a856c" providerId="ADAL" clId="{13875A80-099E-44AA-B33C-0EF6F2C66C2C}" dt="2023-02-28T14:49:02.088" v="2767" actId="1076"/>
          <ac:picMkLst>
            <pc:docMk/>
            <pc:sldMk cId="1834283200" sldId="3628"/>
            <ac:picMk id="3" creationId="{7F270ED8-E148-A601-781D-CBA37CBA2E4F}"/>
          </ac:picMkLst>
        </pc:picChg>
      </pc:sldChg>
      <pc:sldChg chg="addSp delSp modSp add del mod">
        <pc:chgData name="Larsson Ulf" userId="6691d45b-9c88-4dea-ab1e-b1b1b13a856c" providerId="ADAL" clId="{13875A80-099E-44AA-B33C-0EF6F2C66C2C}" dt="2023-02-27T07:36:59.284" v="1691" actId="47"/>
        <pc:sldMkLst>
          <pc:docMk/>
          <pc:sldMk cId="2151976636" sldId="3629"/>
        </pc:sldMkLst>
        <pc:spChg chg="del mod">
          <ac:chgData name="Larsson Ulf" userId="6691d45b-9c88-4dea-ab1e-b1b1b13a856c" providerId="ADAL" clId="{13875A80-099E-44AA-B33C-0EF6F2C66C2C}" dt="2023-02-25T17:08:30.008" v="1557" actId="478"/>
          <ac:spMkLst>
            <pc:docMk/>
            <pc:sldMk cId="2151976636" sldId="3629"/>
            <ac:spMk id="2" creationId="{0B259B9E-C11A-9C26-A71C-028C5FABC207}"/>
          </ac:spMkLst>
        </pc:spChg>
        <pc:spChg chg="mod ord">
          <ac:chgData name="Larsson Ulf" userId="6691d45b-9c88-4dea-ab1e-b1b1b13a856c" providerId="ADAL" clId="{13875A80-099E-44AA-B33C-0EF6F2C66C2C}" dt="2023-02-25T17:15:03.248" v="1638" actId="1076"/>
          <ac:spMkLst>
            <pc:docMk/>
            <pc:sldMk cId="2151976636" sldId="3629"/>
            <ac:spMk id="3" creationId="{037E5421-243A-8BC0-FC46-35DA277394EB}"/>
          </ac:spMkLst>
        </pc:spChg>
        <pc:spChg chg="del mod">
          <ac:chgData name="Larsson Ulf" userId="6691d45b-9c88-4dea-ab1e-b1b1b13a856c" providerId="ADAL" clId="{13875A80-099E-44AA-B33C-0EF6F2C66C2C}" dt="2023-02-27T07:36:49.755" v="1690" actId="478"/>
          <ac:spMkLst>
            <pc:docMk/>
            <pc:sldMk cId="2151976636" sldId="3629"/>
            <ac:spMk id="6" creationId="{5A712EB5-C9E4-47A3-AA59-DD963EC8A1F8}"/>
          </ac:spMkLst>
        </pc:spChg>
        <pc:spChg chg="add mod ord">
          <ac:chgData name="Larsson Ulf" userId="6691d45b-9c88-4dea-ab1e-b1b1b13a856c" providerId="ADAL" clId="{13875A80-099E-44AA-B33C-0EF6F2C66C2C}" dt="2023-02-25T17:11:24.840" v="1597" actId="14100"/>
          <ac:spMkLst>
            <pc:docMk/>
            <pc:sldMk cId="2151976636" sldId="3629"/>
            <ac:spMk id="8" creationId="{DAB24B1A-07C3-0460-7807-02A326DDDEA3}"/>
          </ac:spMkLst>
        </pc:spChg>
        <pc:spChg chg="add del mod">
          <ac:chgData name="Larsson Ulf" userId="6691d45b-9c88-4dea-ab1e-b1b1b13a856c" providerId="ADAL" clId="{13875A80-099E-44AA-B33C-0EF6F2C66C2C}" dt="2023-02-25T17:08:33.803" v="1558" actId="478"/>
          <ac:spMkLst>
            <pc:docMk/>
            <pc:sldMk cId="2151976636" sldId="3629"/>
            <ac:spMk id="9" creationId="{85736214-188C-CA74-01C0-2F0428FE34E3}"/>
          </ac:spMkLst>
        </pc:spChg>
        <pc:spChg chg="add del mod">
          <ac:chgData name="Larsson Ulf" userId="6691d45b-9c88-4dea-ab1e-b1b1b13a856c" providerId="ADAL" clId="{13875A80-099E-44AA-B33C-0EF6F2C66C2C}" dt="2023-02-25T17:05:07.526" v="1504" actId="478"/>
          <ac:spMkLst>
            <pc:docMk/>
            <pc:sldMk cId="2151976636" sldId="3629"/>
            <ac:spMk id="11" creationId="{2E3B194E-1D21-47F5-1CA7-33AFE77543B0}"/>
          </ac:spMkLst>
        </pc:spChg>
        <pc:spChg chg="add del mod">
          <ac:chgData name="Larsson Ulf" userId="6691d45b-9c88-4dea-ab1e-b1b1b13a856c" providerId="ADAL" clId="{13875A80-099E-44AA-B33C-0EF6F2C66C2C}" dt="2023-02-25T17:11:40.446" v="1599" actId="478"/>
          <ac:spMkLst>
            <pc:docMk/>
            <pc:sldMk cId="2151976636" sldId="3629"/>
            <ac:spMk id="21" creationId="{8739BA58-F54C-C058-EE60-08B9DCF07662}"/>
          </ac:spMkLst>
        </pc:spChg>
        <pc:spChg chg="add del mod">
          <ac:chgData name="Larsson Ulf" userId="6691d45b-9c88-4dea-ab1e-b1b1b13a856c" providerId="ADAL" clId="{13875A80-099E-44AA-B33C-0EF6F2C66C2C}" dt="2023-02-25T17:10:55.641" v="1581" actId="478"/>
          <ac:spMkLst>
            <pc:docMk/>
            <pc:sldMk cId="2151976636" sldId="3629"/>
            <ac:spMk id="22" creationId="{724E5DD3-8381-F308-6879-5F52AEE68D9D}"/>
          </ac:spMkLst>
        </pc:spChg>
        <pc:spChg chg="add mod">
          <ac:chgData name="Larsson Ulf" userId="6691d45b-9c88-4dea-ab1e-b1b1b13a856c" providerId="ADAL" clId="{13875A80-099E-44AA-B33C-0EF6F2C66C2C}" dt="2023-02-25T17:13:59.639" v="1621" actId="20577"/>
          <ac:spMkLst>
            <pc:docMk/>
            <pc:sldMk cId="2151976636" sldId="3629"/>
            <ac:spMk id="23" creationId="{8B5A4675-0359-5D3D-5B10-5F21AC777787}"/>
          </ac:spMkLst>
        </pc:spChg>
        <pc:spChg chg="del">
          <ac:chgData name="Larsson Ulf" userId="6691d45b-9c88-4dea-ab1e-b1b1b13a856c" providerId="ADAL" clId="{13875A80-099E-44AA-B33C-0EF6F2C66C2C}" dt="2023-02-25T17:03:19.395" v="1491" actId="478"/>
          <ac:spMkLst>
            <pc:docMk/>
            <pc:sldMk cId="2151976636" sldId="3629"/>
            <ac:spMk id="24" creationId="{26BA92C7-352C-78C1-4878-00C01AB7C182}"/>
          </ac:spMkLst>
        </pc:spChg>
        <pc:spChg chg="del mod">
          <ac:chgData name="Larsson Ulf" userId="6691d45b-9c88-4dea-ab1e-b1b1b13a856c" providerId="ADAL" clId="{13875A80-099E-44AA-B33C-0EF6F2C66C2C}" dt="2023-02-25T17:03:18.875" v="1490" actId="478"/>
          <ac:spMkLst>
            <pc:docMk/>
            <pc:sldMk cId="2151976636" sldId="3629"/>
            <ac:spMk id="25" creationId="{053D773B-94A4-B64A-19B3-1D1E0C68B2B4}"/>
          </ac:spMkLst>
        </pc:spChg>
        <pc:spChg chg="del">
          <ac:chgData name="Larsson Ulf" userId="6691d45b-9c88-4dea-ab1e-b1b1b13a856c" providerId="ADAL" clId="{13875A80-099E-44AA-B33C-0EF6F2C66C2C}" dt="2023-02-25T17:03:19.875" v="1492" actId="478"/>
          <ac:spMkLst>
            <pc:docMk/>
            <pc:sldMk cId="2151976636" sldId="3629"/>
            <ac:spMk id="26" creationId="{641CD712-4FDD-6597-C186-F40159BF9C9D}"/>
          </ac:spMkLst>
        </pc:spChg>
        <pc:spChg chg="del mod">
          <ac:chgData name="Larsson Ulf" userId="6691d45b-9c88-4dea-ab1e-b1b1b13a856c" providerId="ADAL" clId="{13875A80-099E-44AA-B33C-0EF6F2C66C2C}" dt="2023-02-25T17:03:18.080" v="1489" actId="478"/>
          <ac:spMkLst>
            <pc:docMk/>
            <pc:sldMk cId="2151976636" sldId="3629"/>
            <ac:spMk id="27" creationId="{B336373D-53E3-1B54-F467-7EE38B87D49F}"/>
          </ac:spMkLst>
        </pc:spChg>
        <pc:spChg chg="del mod">
          <ac:chgData name="Larsson Ulf" userId="6691d45b-9c88-4dea-ab1e-b1b1b13a856c" providerId="ADAL" clId="{13875A80-099E-44AA-B33C-0EF6F2C66C2C}" dt="2023-02-25T17:03:17.261" v="1488" actId="478"/>
          <ac:spMkLst>
            <pc:docMk/>
            <pc:sldMk cId="2151976636" sldId="3629"/>
            <ac:spMk id="28" creationId="{63348C76-4FAC-64FE-29D3-854B20904258}"/>
          </ac:spMkLst>
        </pc:spChg>
        <pc:spChg chg="add mod">
          <ac:chgData name="Larsson Ulf" userId="6691d45b-9c88-4dea-ab1e-b1b1b13a856c" providerId="ADAL" clId="{13875A80-099E-44AA-B33C-0EF6F2C66C2C}" dt="2023-02-25T17:14:07.705" v="1625" actId="20577"/>
          <ac:spMkLst>
            <pc:docMk/>
            <pc:sldMk cId="2151976636" sldId="3629"/>
            <ac:spMk id="29" creationId="{3CF86DAE-CF9D-F165-055F-BB6BCBF2771C}"/>
          </ac:spMkLst>
        </pc:spChg>
        <pc:spChg chg="mod">
          <ac:chgData name="Larsson Ulf" userId="6691d45b-9c88-4dea-ab1e-b1b1b13a856c" providerId="ADAL" clId="{13875A80-099E-44AA-B33C-0EF6F2C66C2C}" dt="2023-02-25T17:04:21.503" v="1493" actId="1076"/>
          <ac:spMkLst>
            <pc:docMk/>
            <pc:sldMk cId="2151976636" sldId="3629"/>
            <ac:spMk id="34" creationId="{CE99C7BC-A518-DDCC-B415-F840F8E8FDFC}"/>
          </ac:spMkLst>
        </pc:spChg>
        <pc:spChg chg="add mod">
          <ac:chgData name="Larsson Ulf" userId="6691d45b-9c88-4dea-ab1e-b1b1b13a856c" providerId="ADAL" clId="{13875A80-099E-44AA-B33C-0EF6F2C66C2C}" dt="2023-02-25T17:14:11.200" v="1627" actId="20577"/>
          <ac:spMkLst>
            <pc:docMk/>
            <pc:sldMk cId="2151976636" sldId="3629"/>
            <ac:spMk id="35" creationId="{951AC6D1-5678-B3C0-2932-6B3880E3B772}"/>
          </ac:spMkLst>
        </pc:spChg>
        <pc:spChg chg="add mod">
          <ac:chgData name="Larsson Ulf" userId="6691d45b-9c88-4dea-ab1e-b1b1b13a856c" providerId="ADAL" clId="{13875A80-099E-44AA-B33C-0EF6F2C66C2C}" dt="2023-02-25T17:16:00.479" v="1645" actId="1076"/>
          <ac:spMkLst>
            <pc:docMk/>
            <pc:sldMk cId="2151976636" sldId="3629"/>
            <ac:spMk id="36" creationId="{AD708ECA-F5CE-EFCD-9F89-3D0643DC3843}"/>
          </ac:spMkLst>
        </pc:spChg>
        <pc:spChg chg="add mod">
          <ac:chgData name="Larsson Ulf" userId="6691d45b-9c88-4dea-ab1e-b1b1b13a856c" providerId="ADAL" clId="{13875A80-099E-44AA-B33C-0EF6F2C66C2C}" dt="2023-02-25T17:15:10.820" v="1639" actId="1076"/>
          <ac:spMkLst>
            <pc:docMk/>
            <pc:sldMk cId="2151976636" sldId="3629"/>
            <ac:spMk id="37" creationId="{F0B8AD91-2F7A-3B26-A514-01C7EB6B2025}"/>
          </ac:spMkLst>
        </pc:spChg>
        <pc:spChg chg="add mod">
          <ac:chgData name="Larsson Ulf" userId="6691d45b-9c88-4dea-ab1e-b1b1b13a856c" providerId="ADAL" clId="{13875A80-099E-44AA-B33C-0EF6F2C66C2C}" dt="2023-02-25T17:15:54.643" v="1644" actId="1076"/>
          <ac:spMkLst>
            <pc:docMk/>
            <pc:sldMk cId="2151976636" sldId="3629"/>
            <ac:spMk id="38" creationId="{1EE52D00-3D9E-745F-B9B7-A481B0564D95}"/>
          </ac:spMkLst>
        </pc:spChg>
        <pc:spChg chg="add mod">
          <ac:chgData name="Larsson Ulf" userId="6691d45b-9c88-4dea-ab1e-b1b1b13a856c" providerId="ADAL" clId="{13875A80-099E-44AA-B33C-0EF6F2C66C2C}" dt="2023-02-25T17:16:10.287" v="1651" actId="1076"/>
          <ac:spMkLst>
            <pc:docMk/>
            <pc:sldMk cId="2151976636" sldId="3629"/>
            <ac:spMk id="39" creationId="{69791B5F-4E44-592E-5ED2-671DFB1D09C1}"/>
          </ac:spMkLst>
        </pc:spChg>
        <pc:spChg chg="add mod">
          <ac:chgData name="Larsson Ulf" userId="6691d45b-9c88-4dea-ab1e-b1b1b13a856c" providerId="ADAL" clId="{13875A80-099E-44AA-B33C-0EF6F2C66C2C}" dt="2023-02-25T17:16:15.230" v="1652" actId="1076"/>
          <ac:spMkLst>
            <pc:docMk/>
            <pc:sldMk cId="2151976636" sldId="3629"/>
            <ac:spMk id="40" creationId="{87E88150-793C-8014-CCBA-74185398212E}"/>
          </ac:spMkLst>
        </pc:spChg>
        <pc:spChg chg="add mod">
          <ac:chgData name="Larsson Ulf" userId="6691d45b-9c88-4dea-ab1e-b1b1b13a856c" providerId="ADAL" clId="{13875A80-099E-44AA-B33C-0EF6F2C66C2C}" dt="2023-02-25T17:16:30.306" v="1658" actId="1076"/>
          <ac:spMkLst>
            <pc:docMk/>
            <pc:sldMk cId="2151976636" sldId="3629"/>
            <ac:spMk id="41" creationId="{2C9B38D0-CC7C-ADF3-D859-95C1F1CFAF50}"/>
          </ac:spMkLst>
        </pc:spChg>
        <pc:spChg chg="add mod">
          <ac:chgData name="Larsson Ulf" userId="6691d45b-9c88-4dea-ab1e-b1b1b13a856c" providerId="ADAL" clId="{13875A80-099E-44AA-B33C-0EF6F2C66C2C}" dt="2023-02-25T17:16:25.882" v="1657" actId="1076"/>
          <ac:spMkLst>
            <pc:docMk/>
            <pc:sldMk cId="2151976636" sldId="3629"/>
            <ac:spMk id="42" creationId="{0D2DA7D7-3484-6408-ED2D-9B03B1D88FEA}"/>
          </ac:spMkLst>
        </pc:spChg>
        <pc:spChg chg="add del mod">
          <ac:chgData name="Larsson Ulf" userId="6691d45b-9c88-4dea-ab1e-b1b1b13a856c" providerId="ADAL" clId="{13875A80-099E-44AA-B33C-0EF6F2C66C2C}" dt="2023-02-25T17:16:35.035" v="1662" actId="478"/>
          <ac:spMkLst>
            <pc:docMk/>
            <pc:sldMk cId="2151976636" sldId="3629"/>
            <ac:spMk id="43" creationId="{06442F3D-16FC-7531-7AD7-A95ACE8FA817}"/>
          </ac:spMkLst>
        </pc:spChg>
        <pc:spChg chg="add mod">
          <ac:chgData name="Larsson Ulf" userId="6691d45b-9c88-4dea-ab1e-b1b1b13a856c" providerId="ADAL" clId="{13875A80-099E-44AA-B33C-0EF6F2C66C2C}" dt="2023-02-25T17:16:44.608" v="1664" actId="1076"/>
          <ac:spMkLst>
            <pc:docMk/>
            <pc:sldMk cId="2151976636" sldId="3629"/>
            <ac:spMk id="44" creationId="{EC3B597C-1862-A897-ABC9-CC3805E04481}"/>
          </ac:spMkLst>
        </pc:spChg>
        <pc:spChg chg="add mod">
          <ac:chgData name="Larsson Ulf" userId="6691d45b-9c88-4dea-ab1e-b1b1b13a856c" providerId="ADAL" clId="{13875A80-099E-44AA-B33C-0EF6F2C66C2C}" dt="2023-02-25T17:16:44.608" v="1664" actId="1076"/>
          <ac:spMkLst>
            <pc:docMk/>
            <pc:sldMk cId="2151976636" sldId="3629"/>
            <ac:spMk id="45" creationId="{9823DD99-EE12-3352-7A90-D007D0FC9AED}"/>
          </ac:spMkLst>
        </pc:spChg>
        <pc:spChg chg="add mod">
          <ac:chgData name="Larsson Ulf" userId="6691d45b-9c88-4dea-ab1e-b1b1b13a856c" providerId="ADAL" clId="{13875A80-099E-44AA-B33C-0EF6F2C66C2C}" dt="2023-02-25T17:16:44.608" v="1664" actId="1076"/>
          <ac:spMkLst>
            <pc:docMk/>
            <pc:sldMk cId="2151976636" sldId="3629"/>
            <ac:spMk id="46" creationId="{64EBDC34-4207-91A5-ECD8-8850D168B31D}"/>
          </ac:spMkLst>
        </pc:spChg>
        <pc:spChg chg="add mod">
          <ac:chgData name="Larsson Ulf" userId="6691d45b-9c88-4dea-ab1e-b1b1b13a856c" providerId="ADAL" clId="{13875A80-099E-44AA-B33C-0EF6F2C66C2C}" dt="2023-02-25T17:16:44.608" v="1664" actId="1076"/>
          <ac:spMkLst>
            <pc:docMk/>
            <pc:sldMk cId="2151976636" sldId="3629"/>
            <ac:spMk id="47" creationId="{6CFC244F-6A64-1260-2A4F-6E615693D76D}"/>
          </ac:spMkLst>
        </pc:spChg>
        <pc:spChg chg="add mod">
          <ac:chgData name="Larsson Ulf" userId="6691d45b-9c88-4dea-ab1e-b1b1b13a856c" providerId="ADAL" clId="{13875A80-099E-44AA-B33C-0EF6F2C66C2C}" dt="2023-02-25T17:16:44.608" v="1664" actId="1076"/>
          <ac:spMkLst>
            <pc:docMk/>
            <pc:sldMk cId="2151976636" sldId="3629"/>
            <ac:spMk id="48" creationId="{DD873C87-125E-FFF3-10A4-2F895815FB0E}"/>
          </ac:spMkLst>
        </pc:spChg>
        <pc:spChg chg="add mod">
          <ac:chgData name="Larsson Ulf" userId="6691d45b-9c88-4dea-ab1e-b1b1b13a856c" providerId="ADAL" clId="{13875A80-099E-44AA-B33C-0EF6F2C66C2C}" dt="2023-02-25T17:16:44.608" v="1664" actId="1076"/>
          <ac:spMkLst>
            <pc:docMk/>
            <pc:sldMk cId="2151976636" sldId="3629"/>
            <ac:spMk id="49" creationId="{DA6B7B21-DB09-D1E9-B568-F2A5E5DD9A59}"/>
          </ac:spMkLst>
        </pc:spChg>
        <pc:spChg chg="add mod">
          <ac:chgData name="Larsson Ulf" userId="6691d45b-9c88-4dea-ab1e-b1b1b13a856c" providerId="ADAL" clId="{13875A80-099E-44AA-B33C-0EF6F2C66C2C}" dt="2023-02-25T17:16:44.608" v="1664" actId="1076"/>
          <ac:spMkLst>
            <pc:docMk/>
            <pc:sldMk cId="2151976636" sldId="3629"/>
            <ac:spMk id="50" creationId="{82C644AA-58CE-C4DD-CB1E-D5F26E37C32C}"/>
          </ac:spMkLst>
        </pc:spChg>
        <pc:spChg chg="add mod">
          <ac:chgData name="Larsson Ulf" userId="6691d45b-9c88-4dea-ab1e-b1b1b13a856c" providerId="ADAL" clId="{13875A80-099E-44AA-B33C-0EF6F2C66C2C}" dt="2023-02-25T17:16:44.608" v="1664" actId="1076"/>
          <ac:spMkLst>
            <pc:docMk/>
            <pc:sldMk cId="2151976636" sldId="3629"/>
            <ac:spMk id="51" creationId="{B4F2F6CD-F49C-2177-68B9-FEE194AAC91F}"/>
          </ac:spMkLst>
        </pc:spChg>
        <pc:picChg chg="add mod">
          <ac:chgData name="Larsson Ulf" userId="6691d45b-9c88-4dea-ab1e-b1b1b13a856c" providerId="ADAL" clId="{13875A80-099E-44AA-B33C-0EF6F2C66C2C}" dt="2023-02-25T17:12:56.274" v="1608" actId="1076"/>
          <ac:picMkLst>
            <pc:docMk/>
            <pc:sldMk cId="2151976636" sldId="3629"/>
            <ac:picMk id="20" creationId="{A0E19560-776B-289B-1A7D-1B31EEEB4858}"/>
          </ac:picMkLst>
        </pc:picChg>
      </pc:sldChg>
      <pc:sldChg chg="add del">
        <pc:chgData name="Larsson Ulf" userId="6691d45b-9c88-4dea-ab1e-b1b1b13a856c" providerId="ADAL" clId="{13875A80-099E-44AA-B33C-0EF6F2C66C2C}" dt="2023-02-27T08:08:18.347" v="2109" actId="47"/>
        <pc:sldMkLst>
          <pc:docMk/>
          <pc:sldMk cId="3681481436" sldId="3629"/>
        </pc:sldMkLst>
      </pc:sldChg>
      <pc:sldChg chg="modSp add del mod">
        <pc:chgData name="Larsson Ulf" userId="6691d45b-9c88-4dea-ab1e-b1b1b13a856c" providerId="ADAL" clId="{13875A80-099E-44AA-B33C-0EF6F2C66C2C}" dt="2023-02-27T08:07:49.137" v="2105" actId="47"/>
        <pc:sldMkLst>
          <pc:docMk/>
          <pc:sldMk cId="692686772" sldId="3630"/>
        </pc:sldMkLst>
        <pc:spChg chg="mod">
          <ac:chgData name="Larsson Ulf" userId="6691d45b-9c88-4dea-ab1e-b1b1b13a856c" providerId="ADAL" clId="{13875A80-099E-44AA-B33C-0EF6F2C66C2C}" dt="2023-02-27T08:06:47.081" v="2101" actId="1076"/>
          <ac:spMkLst>
            <pc:docMk/>
            <pc:sldMk cId="692686772" sldId="3630"/>
            <ac:spMk id="121" creationId="{3463E4DB-5459-D787-01AD-DC81D7FBC3FD}"/>
          </ac:spMkLst>
        </pc:spChg>
        <pc:spChg chg="mod">
          <ac:chgData name="Larsson Ulf" userId="6691d45b-9c88-4dea-ab1e-b1b1b13a856c" providerId="ADAL" clId="{13875A80-099E-44AA-B33C-0EF6F2C66C2C}" dt="2023-02-27T08:06:36.969" v="2099" actId="1076"/>
          <ac:spMkLst>
            <pc:docMk/>
            <pc:sldMk cId="692686772" sldId="3630"/>
            <ac:spMk id="122" creationId="{0EA28C98-CB78-3FFF-2353-5F1B61AAF14B}"/>
          </ac:spMkLst>
        </pc:spChg>
        <pc:spChg chg="mod">
          <ac:chgData name="Larsson Ulf" userId="6691d45b-9c88-4dea-ab1e-b1b1b13a856c" providerId="ADAL" clId="{13875A80-099E-44AA-B33C-0EF6F2C66C2C}" dt="2023-02-27T08:06:50.513" v="2102" actId="1076"/>
          <ac:spMkLst>
            <pc:docMk/>
            <pc:sldMk cId="692686772" sldId="3630"/>
            <ac:spMk id="123" creationId="{1278D733-A784-AD98-55D5-7E1CE98D1D00}"/>
          </ac:spMkLst>
        </pc:spChg>
        <pc:spChg chg="mod">
          <ac:chgData name="Larsson Ulf" userId="6691d45b-9c88-4dea-ab1e-b1b1b13a856c" providerId="ADAL" clId="{13875A80-099E-44AA-B33C-0EF6F2C66C2C}" dt="2023-02-27T08:06:42.776" v="2100" actId="1076"/>
          <ac:spMkLst>
            <pc:docMk/>
            <pc:sldMk cId="692686772" sldId="3630"/>
            <ac:spMk id="124" creationId="{389C693C-E31F-A99F-043E-9B07B6AED78D}"/>
          </ac:spMkLst>
        </pc:spChg>
        <pc:spChg chg="mod">
          <ac:chgData name="Larsson Ulf" userId="6691d45b-9c88-4dea-ab1e-b1b1b13a856c" providerId="ADAL" clId="{13875A80-099E-44AA-B33C-0EF6F2C66C2C}" dt="2023-02-27T08:07:16.144" v="2104" actId="1076"/>
          <ac:spMkLst>
            <pc:docMk/>
            <pc:sldMk cId="692686772" sldId="3630"/>
            <ac:spMk id="125" creationId="{08E99185-6B2D-C276-9297-2B2B126263D2}"/>
          </ac:spMkLst>
        </pc:spChg>
        <pc:spChg chg="mod">
          <ac:chgData name="Larsson Ulf" userId="6691d45b-9c88-4dea-ab1e-b1b1b13a856c" providerId="ADAL" clId="{13875A80-099E-44AA-B33C-0EF6F2C66C2C}" dt="2023-02-27T08:06:53.325" v="2103" actId="1076"/>
          <ac:spMkLst>
            <pc:docMk/>
            <pc:sldMk cId="692686772" sldId="3630"/>
            <ac:spMk id="126" creationId="{0D61A17B-38E7-ECDD-DA7A-3E39931E62A8}"/>
          </ac:spMkLst>
        </pc:spChg>
        <pc:cxnChg chg="mod">
          <ac:chgData name="Larsson Ulf" userId="6691d45b-9c88-4dea-ab1e-b1b1b13a856c" providerId="ADAL" clId="{13875A80-099E-44AA-B33C-0EF6F2C66C2C}" dt="2023-02-27T08:06:22.572" v="2098" actId="1076"/>
          <ac:cxnSpMkLst>
            <pc:docMk/>
            <pc:sldMk cId="692686772" sldId="3630"/>
            <ac:cxnSpMk id="80" creationId="{B99A1880-4442-B4CF-9E38-6EAE5B7ECBB4}"/>
          </ac:cxnSpMkLst>
        </pc:cxnChg>
      </pc:sldChg>
      <pc:sldChg chg="addSp delSp modSp add del mod">
        <pc:chgData name="Larsson Ulf" userId="6691d45b-9c88-4dea-ab1e-b1b1b13a856c" providerId="ADAL" clId="{13875A80-099E-44AA-B33C-0EF6F2C66C2C}" dt="2023-02-27T07:37:58.005" v="1692" actId="47"/>
        <pc:sldMkLst>
          <pc:docMk/>
          <pc:sldMk cId="2216169472" sldId="3630"/>
        </pc:sldMkLst>
        <pc:spChg chg="add del">
          <ac:chgData name="Larsson Ulf" userId="6691d45b-9c88-4dea-ab1e-b1b1b13a856c" providerId="ADAL" clId="{13875A80-099E-44AA-B33C-0EF6F2C66C2C}" dt="2023-02-27T07:36:40.758" v="1685" actId="478"/>
          <ac:spMkLst>
            <pc:docMk/>
            <pc:sldMk cId="2216169472" sldId="3630"/>
            <ac:spMk id="3" creationId="{037E5421-243A-8BC0-FC46-35DA277394EB}"/>
          </ac:spMkLst>
        </pc:spChg>
        <pc:spChg chg="del mod">
          <ac:chgData name="Larsson Ulf" userId="6691d45b-9c88-4dea-ab1e-b1b1b13a856c" providerId="ADAL" clId="{13875A80-099E-44AA-B33C-0EF6F2C66C2C}" dt="2023-02-25T17:18:44.790" v="1673" actId="478"/>
          <ac:spMkLst>
            <pc:docMk/>
            <pc:sldMk cId="2216169472" sldId="3630"/>
            <ac:spMk id="6" creationId="{5A712EB5-C9E4-47A3-AA59-DD963EC8A1F8}"/>
          </ac:spMkLst>
        </pc:spChg>
        <pc:spChg chg="add del mod">
          <ac:chgData name="Larsson Ulf" userId="6691d45b-9c88-4dea-ab1e-b1b1b13a856c" providerId="ADAL" clId="{13875A80-099E-44AA-B33C-0EF6F2C66C2C}" dt="2023-02-25T17:17:35.827" v="1668" actId="478"/>
          <ac:spMkLst>
            <pc:docMk/>
            <pc:sldMk cId="2216169472" sldId="3630"/>
            <ac:spMk id="9" creationId="{129901B9-3980-2D3E-E344-DD052F6E15AE}"/>
          </ac:spMkLst>
        </pc:spChg>
        <pc:spChg chg="add del mod">
          <ac:chgData name="Larsson Ulf" userId="6691d45b-9c88-4dea-ab1e-b1b1b13a856c" providerId="ADAL" clId="{13875A80-099E-44AA-B33C-0EF6F2C66C2C}" dt="2023-02-25T17:17:35.827" v="1668" actId="478"/>
          <ac:spMkLst>
            <pc:docMk/>
            <pc:sldMk cId="2216169472" sldId="3630"/>
            <ac:spMk id="11" creationId="{55C417DF-A5ED-07A4-BD19-268436B51FD5}"/>
          </ac:spMkLst>
        </pc:spChg>
        <pc:spChg chg="add del mod">
          <ac:chgData name="Larsson Ulf" userId="6691d45b-9c88-4dea-ab1e-b1b1b13a856c" providerId="ADAL" clId="{13875A80-099E-44AA-B33C-0EF6F2C66C2C}" dt="2023-02-25T17:17:35.827" v="1668" actId="478"/>
          <ac:spMkLst>
            <pc:docMk/>
            <pc:sldMk cId="2216169472" sldId="3630"/>
            <ac:spMk id="19" creationId="{B6A1284E-7042-6CFE-8E32-859D6F9AB310}"/>
          </ac:spMkLst>
        </pc:spChg>
        <pc:spChg chg="add del mod">
          <ac:chgData name="Larsson Ulf" userId="6691d45b-9c88-4dea-ab1e-b1b1b13a856c" providerId="ADAL" clId="{13875A80-099E-44AA-B33C-0EF6F2C66C2C}" dt="2023-02-25T17:17:35.827" v="1668" actId="478"/>
          <ac:spMkLst>
            <pc:docMk/>
            <pc:sldMk cId="2216169472" sldId="3630"/>
            <ac:spMk id="21" creationId="{D0D23B07-B00F-E140-87A9-31B15CF64D87}"/>
          </ac:spMkLst>
        </pc:spChg>
        <pc:spChg chg="add del mod">
          <ac:chgData name="Larsson Ulf" userId="6691d45b-9c88-4dea-ab1e-b1b1b13a856c" providerId="ADAL" clId="{13875A80-099E-44AA-B33C-0EF6F2C66C2C}" dt="2023-02-25T17:17:35.827" v="1668" actId="478"/>
          <ac:spMkLst>
            <pc:docMk/>
            <pc:sldMk cId="2216169472" sldId="3630"/>
            <ac:spMk id="22" creationId="{6CF38C88-2FC6-BBB8-D59E-FC30C95E0B79}"/>
          </ac:spMkLst>
        </pc:spChg>
        <pc:spChg chg="add del mod">
          <ac:chgData name="Larsson Ulf" userId="6691d45b-9c88-4dea-ab1e-b1b1b13a856c" providerId="ADAL" clId="{13875A80-099E-44AA-B33C-0EF6F2C66C2C}" dt="2023-02-25T17:17:35.827" v="1668" actId="478"/>
          <ac:spMkLst>
            <pc:docMk/>
            <pc:sldMk cId="2216169472" sldId="3630"/>
            <ac:spMk id="24" creationId="{B70FD765-29AC-4713-4442-3093531264E2}"/>
          </ac:spMkLst>
        </pc:spChg>
        <pc:spChg chg="add del mod">
          <ac:chgData name="Larsson Ulf" userId="6691d45b-9c88-4dea-ab1e-b1b1b13a856c" providerId="ADAL" clId="{13875A80-099E-44AA-B33C-0EF6F2C66C2C}" dt="2023-02-25T17:17:35.827" v="1668" actId="478"/>
          <ac:spMkLst>
            <pc:docMk/>
            <pc:sldMk cId="2216169472" sldId="3630"/>
            <ac:spMk id="25" creationId="{89CCCEB0-18E1-3CA1-2CFE-CDE0662065A0}"/>
          </ac:spMkLst>
        </pc:spChg>
        <pc:spChg chg="add del mod">
          <ac:chgData name="Larsson Ulf" userId="6691d45b-9c88-4dea-ab1e-b1b1b13a856c" providerId="ADAL" clId="{13875A80-099E-44AA-B33C-0EF6F2C66C2C}" dt="2023-02-25T17:17:35.827" v="1668" actId="478"/>
          <ac:spMkLst>
            <pc:docMk/>
            <pc:sldMk cId="2216169472" sldId="3630"/>
            <ac:spMk id="26" creationId="{7BC8A8CB-4163-84EA-39A9-AFE3F72308B1}"/>
          </ac:spMkLst>
        </pc:spChg>
        <pc:spChg chg="add del mod">
          <ac:chgData name="Larsson Ulf" userId="6691d45b-9c88-4dea-ab1e-b1b1b13a856c" providerId="ADAL" clId="{13875A80-099E-44AA-B33C-0EF6F2C66C2C}" dt="2023-02-25T17:17:35.827" v="1668" actId="478"/>
          <ac:spMkLst>
            <pc:docMk/>
            <pc:sldMk cId="2216169472" sldId="3630"/>
            <ac:spMk id="27" creationId="{F13B93FD-8B68-0FFD-5D82-CC020D7880B0}"/>
          </ac:spMkLst>
        </pc:spChg>
        <pc:spChg chg="add del mod">
          <ac:chgData name="Larsson Ulf" userId="6691d45b-9c88-4dea-ab1e-b1b1b13a856c" providerId="ADAL" clId="{13875A80-099E-44AA-B33C-0EF6F2C66C2C}" dt="2023-02-25T17:17:35.827" v="1668" actId="478"/>
          <ac:spMkLst>
            <pc:docMk/>
            <pc:sldMk cId="2216169472" sldId="3630"/>
            <ac:spMk id="28" creationId="{AD69BAFC-09D3-8216-7E15-121768F81C5C}"/>
          </ac:spMkLst>
        </pc:spChg>
        <pc:spChg chg="add del">
          <ac:chgData name="Larsson Ulf" userId="6691d45b-9c88-4dea-ab1e-b1b1b13a856c" providerId="ADAL" clId="{13875A80-099E-44AA-B33C-0EF6F2C66C2C}" dt="2023-02-27T07:36:42.992" v="1686" actId="478"/>
          <ac:spMkLst>
            <pc:docMk/>
            <pc:sldMk cId="2216169472" sldId="3630"/>
            <ac:spMk id="30" creationId="{9E1CA531-4C3C-D07A-CEC1-8ACC1E9D9BF8}"/>
          </ac:spMkLst>
        </pc:spChg>
        <pc:spChg chg="add del">
          <ac:chgData name="Larsson Ulf" userId="6691d45b-9c88-4dea-ab1e-b1b1b13a856c" providerId="ADAL" clId="{13875A80-099E-44AA-B33C-0EF6F2C66C2C}" dt="2023-02-27T07:36:43.309" v="1687" actId="478"/>
          <ac:spMkLst>
            <pc:docMk/>
            <pc:sldMk cId="2216169472" sldId="3630"/>
            <ac:spMk id="32" creationId="{69A4BDC1-5722-23F6-7674-0708BEF39A70}"/>
          </ac:spMkLst>
        </pc:spChg>
        <pc:spChg chg="add del">
          <ac:chgData name="Larsson Ulf" userId="6691d45b-9c88-4dea-ab1e-b1b1b13a856c" providerId="ADAL" clId="{13875A80-099E-44AA-B33C-0EF6F2C66C2C}" dt="2023-02-27T07:36:43.558" v="1688" actId="478"/>
          <ac:spMkLst>
            <pc:docMk/>
            <pc:sldMk cId="2216169472" sldId="3630"/>
            <ac:spMk id="34" creationId="{CE99C7BC-A518-DDCC-B415-F840F8E8FDFC}"/>
          </ac:spMkLst>
        </pc:spChg>
        <pc:spChg chg="mod">
          <ac:chgData name="Larsson Ulf" userId="6691d45b-9c88-4dea-ab1e-b1b1b13a856c" providerId="ADAL" clId="{13875A80-099E-44AA-B33C-0EF6F2C66C2C}" dt="2023-02-25T17:18:53.022" v="1674" actId="1076"/>
          <ac:spMkLst>
            <pc:docMk/>
            <pc:sldMk cId="2216169472" sldId="3630"/>
            <ac:spMk id="39" creationId="{69791B5F-4E44-592E-5ED2-671DFB1D09C1}"/>
          </ac:spMkLst>
        </pc:spChg>
        <pc:spChg chg="add del mod">
          <ac:chgData name="Larsson Ulf" userId="6691d45b-9c88-4dea-ab1e-b1b1b13a856c" providerId="ADAL" clId="{13875A80-099E-44AA-B33C-0EF6F2C66C2C}" dt="2023-02-25T17:17:35.827" v="1668" actId="478"/>
          <ac:spMkLst>
            <pc:docMk/>
            <pc:sldMk cId="2216169472" sldId="3630"/>
            <ac:spMk id="43" creationId="{A560A1CE-F11C-389C-DF4B-0DDEE8AD892A}"/>
          </ac:spMkLst>
        </pc:spChg>
        <pc:spChg chg="mod">
          <ac:chgData name="Larsson Ulf" userId="6691d45b-9c88-4dea-ab1e-b1b1b13a856c" providerId="ADAL" clId="{13875A80-099E-44AA-B33C-0EF6F2C66C2C}" dt="2023-02-25T17:18:59.772" v="1675" actId="1076"/>
          <ac:spMkLst>
            <pc:docMk/>
            <pc:sldMk cId="2216169472" sldId="3630"/>
            <ac:spMk id="44" creationId="{EC3B597C-1862-A897-ABC9-CC3805E04481}"/>
          </ac:spMkLst>
        </pc:spChg>
        <pc:spChg chg="add del mod">
          <ac:chgData name="Larsson Ulf" userId="6691d45b-9c88-4dea-ab1e-b1b1b13a856c" providerId="ADAL" clId="{13875A80-099E-44AA-B33C-0EF6F2C66C2C}" dt="2023-02-25T17:17:35.827" v="1668" actId="478"/>
          <ac:spMkLst>
            <pc:docMk/>
            <pc:sldMk cId="2216169472" sldId="3630"/>
            <ac:spMk id="52" creationId="{E5ED65AD-93FE-CB0B-676E-7751D5D45FC9}"/>
          </ac:spMkLst>
        </pc:spChg>
        <pc:spChg chg="add del mod">
          <ac:chgData name="Larsson Ulf" userId="6691d45b-9c88-4dea-ab1e-b1b1b13a856c" providerId="ADAL" clId="{13875A80-099E-44AA-B33C-0EF6F2C66C2C}" dt="2023-02-25T17:17:35.827" v="1668" actId="478"/>
          <ac:spMkLst>
            <pc:docMk/>
            <pc:sldMk cId="2216169472" sldId="3630"/>
            <ac:spMk id="53" creationId="{2EC617F8-5CDA-410E-0047-AAF922F41D1D}"/>
          </ac:spMkLst>
        </pc:spChg>
        <pc:spChg chg="add del mod">
          <ac:chgData name="Larsson Ulf" userId="6691d45b-9c88-4dea-ab1e-b1b1b13a856c" providerId="ADAL" clId="{13875A80-099E-44AA-B33C-0EF6F2C66C2C}" dt="2023-02-25T17:17:35.827" v="1668" actId="478"/>
          <ac:spMkLst>
            <pc:docMk/>
            <pc:sldMk cId="2216169472" sldId="3630"/>
            <ac:spMk id="54" creationId="{0914B1AD-59CA-0356-1A32-524CBE8F38DD}"/>
          </ac:spMkLst>
        </pc:spChg>
        <pc:spChg chg="add del mod">
          <ac:chgData name="Larsson Ulf" userId="6691d45b-9c88-4dea-ab1e-b1b1b13a856c" providerId="ADAL" clId="{13875A80-099E-44AA-B33C-0EF6F2C66C2C}" dt="2023-02-25T17:17:35.827" v="1668" actId="478"/>
          <ac:spMkLst>
            <pc:docMk/>
            <pc:sldMk cId="2216169472" sldId="3630"/>
            <ac:spMk id="55" creationId="{C2F3C53D-FC30-BD56-6B26-D1ABB69746B7}"/>
          </ac:spMkLst>
        </pc:spChg>
        <pc:spChg chg="add del mod">
          <ac:chgData name="Larsson Ulf" userId="6691d45b-9c88-4dea-ab1e-b1b1b13a856c" providerId="ADAL" clId="{13875A80-099E-44AA-B33C-0EF6F2C66C2C}" dt="2023-02-25T17:17:35.827" v="1668" actId="478"/>
          <ac:spMkLst>
            <pc:docMk/>
            <pc:sldMk cId="2216169472" sldId="3630"/>
            <ac:spMk id="56" creationId="{44DA99E8-256D-E5F2-AE33-70E888CA22FE}"/>
          </ac:spMkLst>
        </pc:spChg>
        <pc:spChg chg="add del mod">
          <ac:chgData name="Larsson Ulf" userId="6691d45b-9c88-4dea-ab1e-b1b1b13a856c" providerId="ADAL" clId="{13875A80-099E-44AA-B33C-0EF6F2C66C2C}" dt="2023-02-25T17:17:35.827" v="1668" actId="478"/>
          <ac:spMkLst>
            <pc:docMk/>
            <pc:sldMk cId="2216169472" sldId="3630"/>
            <ac:spMk id="57" creationId="{3547D6A9-43A8-B198-6F8A-21526FA987AC}"/>
          </ac:spMkLst>
        </pc:spChg>
        <pc:spChg chg="add del mod">
          <ac:chgData name="Larsson Ulf" userId="6691d45b-9c88-4dea-ab1e-b1b1b13a856c" providerId="ADAL" clId="{13875A80-099E-44AA-B33C-0EF6F2C66C2C}" dt="2023-02-25T17:17:35.827" v="1668" actId="478"/>
          <ac:spMkLst>
            <pc:docMk/>
            <pc:sldMk cId="2216169472" sldId="3630"/>
            <ac:spMk id="58" creationId="{95DB3870-8154-F010-D701-EBC974199FD7}"/>
          </ac:spMkLst>
        </pc:spChg>
        <pc:spChg chg="add del mod">
          <ac:chgData name="Larsson Ulf" userId="6691d45b-9c88-4dea-ab1e-b1b1b13a856c" providerId="ADAL" clId="{13875A80-099E-44AA-B33C-0EF6F2C66C2C}" dt="2023-02-25T17:17:35.827" v="1668" actId="478"/>
          <ac:spMkLst>
            <pc:docMk/>
            <pc:sldMk cId="2216169472" sldId="3630"/>
            <ac:spMk id="59" creationId="{48F95603-0CC5-A89C-92EE-04E3F2D8F969}"/>
          </ac:spMkLst>
        </pc:spChg>
        <pc:spChg chg="add del mod">
          <ac:chgData name="Larsson Ulf" userId="6691d45b-9c88-4dea-ab1e-b1b1b13a856c" providerId="ADAL" clId="{13875A80-099E-44AA-B33C-0EF6F2C66C2C}" dt="2023-02-25T17:17:35.827" v="1668" actId="478"/>
          <ac:spMkLst>
            <pc:docMk/>
            <pc:sldMk cId="2216169472" sldId="3630"/>
            <ac:spMk id="60" creationId="{B3F9E6EA-2ADC-8A74-B39D-9422650D6494}"/>
          </ac:spMkLst>
        </pc:spChg>
        <pc:spChg chg="add del mod">
          <ac:chgData name="Larsson Ulf" userId="6691d45b-9c88-4dea-ab1e-b1b1b13a856c" providerId="ADAL" clId="{13875A80-099E-44AA-B33C-0EF6F2C66C2C}" dt="2023-02-25T17:17:35.827" v="1668" actId="478"/>
          <ac:spMkLst>
            <pc:docMk/>
            <pc:sldMk cId="2216169472" sldId="3630"/>
            <ac:spMk id="61" creationId="{39F98140-D099-B9F2-45A8-A14B7AB8A829}"/>
          </ac:spMkLst>
        </pc:spChg>
        <pc:spChg chg="add del mod">
          <ac:chgData name="Larsson Ulf" userId="6691d45b-9c88-4dea-ab1e-b1b1b13a856c" providerId="ADAL" clId="{13875A80-099E-44AA-B33C-0EF6F2C66C2C}" dt="2023-02-25T17:17:35.827" v="1668" actId="478"/>
          <ac:spMkLst>
            <pc:docMk/>
            <pc:sldMk cId="2216169472" sldId="3630"/>
            <ac:spMk id="62" creationId="{3981B8D3-7DE3-193C-D80E-E6B3595E6E9E}"/>
          </ac:spMkLst>
        </pc:spChg>
        <pc:spChg chg="add del mod">
          <ac:chgData name="Larsson Ulf" userId="6691d45b-9c88-4dea-ab1e-b1b1b13a856c" providerId="ADAL" clId="{13875A80-099E-44AA-B33C-0EF6F2C66C2C}" dt="2023-02-25T17:17:35.827" v="1668" actId="478"/>
          <ac:spMkLst>
            <pc:docMk/>
            <pc:sldMk cId="2216169472" sldId="3630"/>
            <ac:spMk id="63" creationId="{E73E37AC-F866-4579-7702-F76A8EF499C9}"/>
          </ac:spMkLst>
        </pc:spChg>
        <pc:spChg chg="add del mod">
          <ac:chgData name="Larsson Ulf" userId="6691d45b-9c88-4dea-ab1e-b1b1b13a856c" providerId="ADAL" clId="{13875A80-099E-44AA-B33C-0EF6F2C66C2C}" dt="2023-02-25T17:17:35.827" v="1668" actId="478"/>
          <ac:spMkLst>
            <pc:docMk/>
            <pc:sldMk cId="2216169472" sldId="3630"/>
            <ac:spMk id="64" creationId="{0A7CD4C4-0E6E-6F8A-A4C8-25F2DE797829}"/>
          </ac:spMkLst>
        </pc:spChg>
        <pc:spChg chg="add del mod">
          <ac:chgData name="Larsson Ulf" userId="6691d45b-9c88-4dea-ab1e-b1b1b13a856c" providerId="ADAL" clId="{13875A80-099E-44AA-B33C-0EF6F2C66C2C}" dt="2023-02-25T17:17:35.827" v="1668" actId="478"/>
          <ac:spMkLst>
            <pc:docMk/>
            <pc:sldMk cId="2216169472" sldId="3630"/>
            <ac:spMk id="65" creationId="{68C4C3A7-052D-1F9B-0389-10137EC84E06}"/>
          </ac:spMkLst>
        </pc:spChg>
        <pc:spChg chg="add del mod">
          <ac:chgData name="Larsson Ulf" userId="6691d45b-9c88-4dea-ab1e-b1b1b13a856c" providerId="ADAL" clId="{13875A80-099E-44AA-B33C-0EF6F2C66C2C}" dt="2023-02-25T17:17:35.827" v="1668" actId="478"/>
          <ac:spMkLst>
            <pc:docMk/>
            <pc:sldMk cId="2216169472" sldId="3630"/>
            <ac:spMk id="66" creationId="{87DC5ABC-A3D4-6358-F252-D0B5167B626F}"/>
          </ac:spMkLst>
        </pc:spChg>
        <pc:spChg chg="add del mod">
          <ac:chgData name="Larsson Ulf" userId="6691d45b-9c88-4dea-ab1e-b1b1b13a856c" providerId="ADAL" clId="{13875A80-099E-44AA-B33C-0EF6F2C66C2C}" dt="2023-02-25T17:17:35.827" v="1668" actId="478"/>
          <ac:spMkLst>
            <pc:docMk/>
            <pc:sldMk cId="2216169472" sldId="3630"/>
            <ac:spMk id="67" creationId="{D5D46DE6-10A1-F4C8-5CB2-6C0A779F5DAC}"/>
          </ac:spMkLst>
        </pc:spChg>
        <pc:picChg chg="add del">
          <ac:chgData name="Larsson Ulf" userId="6691d45b-9c88-4dea-ab1e-b1b1b13a856c" providerId="ADAL" clId="{13875A80-099E-44AA-B33C-0EF6F2C66C2C}" dt="2023-02-27T07:36:43.975" v="1689" actId="478"/>
          <ac:picMkLst>
            <pc:docMk/>
            <pc:sldMk cId="2216169472" sldId="3630"/>
            <ac:picMk id="20" creationId="{A0E19560-776B-289B-1A7D-1B31EEEB4858}"/>
          </ac:picMkLst>
        </pc:picChg>
        <pc:picChg chg="add del mod">
          <ac:chgData name="Larsson Ulf" userId="6691d45b-9c88-4dea-ab1e-b1b1b13a856c" providerId="ADAL" clId="{13875A80-099E-44AA-B33C-0EF6F2C66C2C}" dt="2023-02-27T07:35:17.143" v="1679" actId="478"/>
          <ac:picMkLst>
            <pc:docMk/>
            <pc:sldMk cId="2216169472" sldId="3630"/>
            <ac:picMk id="1026" creationId="{09477AD9-12A3-81FF-7170-960B58582C70}"/>
          </ac:picMkLst>
        </pc:picChg>
        <pc:cxnChg chg="add del mod">
          <ac:chgData name="Larsson Ulf" userId="6691d45b-9c88-4dea-ab1e-b1b1b13a856c" providerId="ADAL" clId="{13875A80-099E-44AA-B33C-0EF6F2C66C2C}" dt="2023-02-25T17:17:35.827" v="1668" actId="478"/>
          <ac:cxnSpMkLst>
            <pc:docMk/>
            <pc:sldMk cId="2216169472" sldId="3630"/>
            <ac:cxnSpMk id="2" creationId="{A11E01EF-769D-AAA2-8F70-482E31DA070F}"/>
          </ac:cxnSpMkLst>
        </pc:cxnChg>
      </pc:sldChg>
    </pc:docChg>
  </pc:docChgLst>
  <pc:docChgLst>
    <pc:chgData name="Larsson Ulf" userId="6691d45b-9c88-4dea-ab1e-b1b1b13a856c" providerId="ADAL" clId="{5D0DCEA0-B1C0-4F88-A2CE-A8E33012C8E9}"/>
    <pc:docChg chg="undo redo custSel addSld delSld modSld sldOrd delMainMaster">
      <pc:chgData name="Larsson Ulf" userId="6691d45b-9c88-4dea-ab1e-b1b1b13a856c" providerId="ADAL" clId="{5D0DCEA0-B1C0-4F88-A2CE-A8E33012C8E9}" dt="2023-07-27T13:50:11.521" v="29161" actId="20577"/>
      <pc:docMkLst>
        <pc:docMk/>
      </pc:docMkLst>
      <pc:sldChg chg="del mod modShow">
        <pc:chgData name="Larsson Ulf" userId="6691d45b-9c88-4dea-ab1e-b1b1b13a856c" providerId="ADAL" clId="{5D0DCEA0-B1C0-4F88-A2CE-A8E33012C8E9}" dt="2023-03-17T10:51:03.823" v="5992" actId="47"/>
        <pc:sldMkLst>
          <pc:docMk/>
          <pc:sldMk cId="2475852560" sldId="372"/>
        </pc:sldMkLst>
      </pc:sldChg>
      <pc:sldChg chg="addSp delSp modSp del mod ord">
        <pc:chgData name="Larsson Ulf" userId="6691d45b-9c88-4dea-ab1e-b1b1b13a856c" providerId="ADAL" clId="{5D0DCEA0-B1C0-4F88-A2CE-A8E33012C8E9}" dt="2023-03-17T10:49:58.695" v="5987" actId="47"/>
        <pc:sldMkLst>
          <pc:docMk/>
          <pc:sldMk cId="4191594658" sldId="373"/>
        </pc:sldMkLst>
        <pc:spChg chg="add del mod">
          <ac:chgData name="Larsson Ulf" userId="6691d45b-9c88-4dea-ab1e-b1b1b13a856c" providerId="ADAL" clId="{5D0DCEA0-B1C0-4F88-A2CE-A8E33012C8E9}" dt="2023-03-16T15:36:40.104" v="3251" actId="478"/>
          <ac:spMkLst>
            <pc:docMk/>
            <pc:sldMk cId="4191594658" sldId="373"/>
            <ac:spMk id="2" creationId="{3B80FB3B-7AF0-C67B-D542-69982644C69D}"/>
          </ac:spMkLst>
        </pc:spChg>
        <pc:spChg chg="add del mod">
          <ac:chgData name="Larsson Ulf" userId="6691d45b-9c88-4dea-ab1e-b1b1b13a856c" providerId="ADAL" clId="{5D0DCEA0-B1C0-4F88-A2CE-A8E33012C8E9}" dt="2023-03-16T15:37:12.944" v="3254" actId="478"/>
          <ac:spMkLst>
            <pc:docMk/>
            <pc:sldMk cId="4191594658" sldId="373"/>
            <ac:spMk id="3" creationId="{6AAC2BCA-F1FE-1038-F932-13B7248E5310}"/>
          </ac:spMkLst>
        </pc:spChg>
        <pc:spChg chg="add mod">
          <ac:chgData name="Larsson Ulf" userId="6691d45b-9c88-4dea-ab1e-b1b1b13a856c" providerId="ADAL" clId="{5D0DCEA0-B1C0-4F88-A2CE-A8E33012C8E9}" dt="2023-03-16T15:37:28.788" v="3307" actId="20577"/>
          <ac:spMkLst>
            <pc:docMk/>
            <pc:sldMk cId="4191594658" sldId="373"/>
            <ac:spMk id="4" creationId="{8A417765-91A9-60E3-28D5-393308E1BA12}"/>
          </ac:spMkLst>
        </pc:spChg>
        <pc:spChg chg="del">
          <ac:chgData name="Larsson Ulf" userId="6691d45b-9c88-4dea-ab1e-b1b1b13a856c" providerId="ADAL" clId="{5D0DCEA0-B1C0-4F88-A2CE-A8E33012C8E9}" dt="2023-03-16T15:37:11.716" v="3253" actId="478"/>
          <ac:spMkLst>
            <pc:docMk/>
            <pc:sldMk cId="4191594658" sldId="373"/>
            <ac:spMk id="6" creationId="{00000000-0000-0000-0000-000000000000}"/>
          </ac:spMkLst>
        </pc:spChg>
        <pc:spChg chg="mod">
          <ac:chgData name="Larsson Ulf" userId="6691d45b-9c88-4dea-ab1e-b1b1b13a856c" providerId="ADAL" clId="{5D0DCEA0-B1C0-4F88-A2CE-A8E33012C8E9}" dt="2023-03-17T10:49:26.925" v="5974" actId="20577"/>
          <ac:spMkLst>
            <pc:docMk/>
            <pc:sldMk cId="4191594658" sldId="373"/>
            <ac:spMk id="8" creationId="{49CDC796-CA1F-4B78-8FD6-A01EC5A083A5}"/>
          </ac:spMkLst>
        </pc:spChg>
      </pc:sldChg>
      <pc:sldChg chg="add del mod modShow">
        <pc:chgData name="Larsson Ulf" userId="6691d45b-9c88-4dea-ab1e-b1b1b13a856c" providerId="ADAL" clId="{5D0DCEA0-B1C0-4F88-A2CE-A8E33012C8E9}" dt="2023-03-17T10:50:58.714" v="5991" actId="47"/>
        <pc:sldMkLst>
          <pc:docMk/>
          <pc:sldMk cId="3744152440" sldId="374"/>
        </pc:sldMkLst>
      </pc:sldChg>
      <pc:sldChg chg="add del">
        <pc:chgData name="Larsson Ulf" userId="6691d45b-9c88-4dea-ab1e-b1b1b13a856c" providerId="ADAL" clId="{5D0DCEA0-B1C0-4F88-A2CE-A8E33012C8E9}" dt="2023-05-11T08:19:57.507" v="15222" actId="47"/>
        <pc:sldMkLst>
          <pc:docMk/>
          <pc:sldMk cId="2389464346" sldId="592"/>
        </pc:sldMkLst>
      </pc:sldChg>
      <pc:sldChg chg="addSp delSp modSp mod">
        <pc:chgData name="Larsson Ulf" userId="6691d45b-9c88-4dea-ab1e-b1b1b13a856c" providerId="ADAL" clId="{5D0DCEA0-B1C0-4F88-A2CE-A8E33012C8E9}" dt="2023-07-27T13:50:11.521" v="29161" actId="20577"/>
        <pc:sldMkLst>
          <pc:docMk/>
          <pc:sldMk cId="1247808467" sldId="725"/>
        </pc:sldMkLst>
        <pc:spChg chg="add mod ord">
          <ac:chgData name="Larsson Ulf" userId="6691d45b-9c88-4dea-ab1e-b1b1b13a856c" providerId="ADAL" clId="{5D0DCEA0-B1C0-4F88-A2CE-A8E33012C8E9}" dt="2023-06-12T08:32:46.067" v="28526" actId="34135"/>
          <ac:spMkLst>
            <pc:docMk/>
            <pc:sldMk cId="1247808467" sldId="725"/>
            <ac:spMk id="2" creationId="{639586C7-81DC-3424-082F-7971E38384E6}"/>
          </ac:spMkLst>
        </pc:spChg>
        <pc:spChg chg="add del mod">
          <ac:chgData name="Larsson Ulf" userId="6691d45b-9c88-4dea-ab1e-b1b1b13a856c" providerId="ADAL" clId="{5D0DCEA0-B1C0-4F88-A2CE-A8E33012C8E9}" dt="2023-07-11T12:39:51.384" v="29140" actId="20577"/>
          <ac:spMkLst>
            <pc:docMk/>
            <pc:sldMk cId="1247808467" sldId="725"/>
            <ac:spMk id="3" creationId="{7223E665-3690-E98D-6D0F-AD3537277CD5}"/>
          </ac:spMkLst>
        </pc:spChg>
        <pc:spChg chg="add del mod">
          <ac:chgData name="Larsson Ulf" userId="6691d45b-9c88-4dea-ab1e-b1b1b13a856c" providerId="ADAL" clId="{5D0DCEA0-B1C0-4F88-A2CE-A8E33012C8E9}" dt="2023-05-14T20:31:47.606" v="25498" actId="478"/>
          <ac:spMkLst>
            <pc:docMk/>
            <pc:sldMk cId="1247808467" sldId="725"/>
            <ac:spMk id="4" creationId="{920D8018-2521-60BC-41DF-2C1D342FC410}"/>
          </ac:spMkLst>
        </pc:spChg>
        <pc:spChg chg="del">
          <ac:chgData name="Larsson Ulf" userId="6691d45b-9c88-4dea-ab1e-b1b1b13a856c" providerId="ADAL" clId="{5D0DCEA0-B1C0-4F88-A2CE-A8E33012C8E9}" dt="2023-05-14T20:31:44.144" v="25497" actId="478"/>
          <ac:spMkLst>
            <pc:docMk/>
            <pc:sldMk cId="1247808467" sldId="725"/>
            <ac:spMk id="5" creationId="{1A59E3A4-A1B5-4928-8609-064B660EBA1B}"/>
          </ac:spMkLst>
        </pc:spChg>
        <pc:spChg chg="del mod">
          <ac:chgData name="Larsson Ulf" userId="6691d45b-9c88-4dea-ab1e-b1b1b13a856c" providerId="ADAL" clId="{5D0DCEA0-B1C0-4F88-A2CE-A8E33012C8E9}" dt="2023-05-14T20:31:32.460" v="25494" actId="478"/>
          <ac:spMkLst>
            <pc:docMk/>
            <pc:sldMk cId="1247808467" sldId="725"/>
            <ac:spMk id="6" creationId="{41D910CB-659F-4827-9A71-9163F780B822}"/>
          </ac:spMkLst>
        </pc:spChg>
        <pc:spChg chg="mod">
          <ac:chgData name="Larsson Ulf" userId="6691d45b-9c88-4dea-ab1e-b1b1b13a856c" providerId="ADAL" clId="{5D0DCEA0-B1C0-4F88-A2CE-A8E33012C8E9}" dt="2023-07-27T13:50:11.521" v="29161" actId="20577"/>
          <ac:spMkLst>
            <pc:docMk/>
            <pc:sldMk cId="1247808467" sldId="725"/>
            <ac:spMk id="7" creationId="{26C6C058-CD6D-4041-B23D-BDF093D1DB88}"/>
          </ac:spMkLst>
        </pc:spChg>
        <pc:spChg chg="add del mod">
          <ac:chgData name="Larsson Ulf" userId="6691d45b-9c88-4dea-ab1e-b1b1b13a856c" providerId="ADAL" clId="{5D0DCEA0-B1C0-4F88-A2CE-A8E33012C8E9}" dt="2023-06-20T21:40:51.244" v="28665" actId="478"/>
          <ac:spMkLst>
            <pc:docMk/>
            <pc:sldMk cId="1247808467" sldId="725"/>
            <ac:spMk id="9" creationId="{F89FE7BD-0189-4B08-920D-D7DA69875200}"/>
          </ac:spMkLst>
        </pc:spChg>
        <pc:spChg chg="add del mod">
          <ac:chgData name="Larsson Ulf" userId="6691d45b-9c88-4dea-ab1e-b1b1b13a856c" providerId="ADAL" clId="{5D0DCEA0-B1C0-4F88-A2CE-A8E33012C8E9}" dt="2023-06-20T21:40:53.569" v="28666" actId="478"/>
          <ac:spMkLst>
            <pc:docMk/>
            <pc:sldMk cId="1247808467" sldId="725"/>
            <ac:spMk id="10" creationId="{BB9DA7B1-C86E-45BC-9108-BFE243A02BE5}"/>
          </ac:spMkLst>
        </pc:spChg>
      </pc:sldChg>
      <pc:sldChg chg="del">
        <pc:chgData name="Larsson Ulf" userId="6691d45b-9c88-4dea-ab1e-b1b1b13a856c" providerId="ADAL" clId="{5D0DCEA0-B1C0-4F88-A2CE-A8E33012C8E9}" dt="2023-03-15T12:43:16.129" v="126" actId="47"/>
        <pc:sldMkLst>
          <pc:docMk/>
          <pc:sldMk cId="2998224741" sldId="3540"/>
        </pc:sldMkLst>
      </pc:sldChg>
      <pc:sldChg chg="modSp add del mod ord">
        <pc:chgData name="Larsson Ulf" userId="6691d45b-9c88-4dea-ab1e-b1b1b13a856c" providerId="ADAL" clId="{5D0DCEA0-B1C0-4F88-A2CE-A8E33012C8E9}" dt="2023-05-09T17:34:57.959" v="8226"/>
        <pc:sldMkLst>
          <pc:docMk/>
          <pc:sldMk cId="1217089249" sldId="3568"/>
        </pc:sldMkLst>
        <pc:spChg chg="mod">
          <ac:chgData name="Larsson Ulf" userId="6691d45b-9c88-4dea-ab1e-b1b1b13a856c" providerId="ADAL" clId="{5D0DCEA0-B1C0-4F88-A2CE-A8E33012C8E9}" dt="2023-03-29T12:37:37.788" v="7167" actId="20577"/>
          <ac:spMkLst>
            <pc:docMk/>
            <pc:sldMk cId="1217089249" sldId="3568"/>
            <ac:spMk id="13" creationId="{FC7EA348-93CD-4CA1-AAB1-FDCE6F898DDB}"/>
          </ac:spMkLst>
        </pc:spChg>
      </pc:sldChg>
      <pc:sldChg chg="add del">
        <pc:chgData name="Larsson Ulf" userId="6691d45b-9c88-4dea-ab1e-b1b1b13a856c" providerId="ADAL" clId="{5D0DCEA0-B1C0-4F88-A2CE-A8E33012C8E9}" dt="2023-05-10T08:24:07.787" v="9725" actId="47"/>
        <pc:sldMkLst>
          <pc:docMk/>
          <pc:sldMk cId="1908751983" sldId="3569"/>
        </pc:sldMkLst>
      </pc:sldChg>
      <pc:sldChg chg="add del ord">
        <pc:chgData name="Larsson Ulf" userId="6691d45b-9c88-4dea-ab1e-b1b1b13a856c" providerId="ADAL" clId="{5D0DCEA0-B1C0-4F88-A2CE-A8E33012C8E9}" dt="2023-05-10T09:44:56.062" v="11165" actId="47"/>
        <pc:sldMkLst>
          <pc:docMk/>
          <pc:sldMk cId="3593317634" sldId="3582"/>
        </pc:sldMkLst>
      </pc:sldChg>
      <pc:sldChg chg="addSp delSp modSp mod ord">
        <pc:chgData name="Larsson Ulf" userId="6691d45b-9c88-4dea-ab1e-b1b1b13a856c" providerId="ADAL" clId="{5D0DCEA0-B1C0-4F88-A2CE-A8E33012C8E9}" dt="2023-06-26T13:44:26.731" v="29071" actId="20577"/>
        <pc:sldMkLst>
          <pc:docMk/>
          <pc:sldMk cId="3226492667" sldId="3583"/>
        </pc:sldMkLst>
        <pc:spChg chg="add mod">
          <ac:chgData name="Larsson Ulf" userId="6691d45b-9c88-4dea-ab1e-b1b1b13a856c" providerId="ADAL" clId="{5D0DCEA0-B1C0-4F88-A2CE-A8E33012C8E9}" dt="2023-06-14T06:57:04.365" v="28647" actId="20577"/>
          <ac:spMkLst>
            <pc:docMk/>
            <pc:sldMk cId="3226492667" sldId="3583"/>
            <ac:spMk id="2" creationId="{67D64C74-FCC3-24CC-2C39-09E998D7717A}"/>
          </ac:spMkLst>
        </pc:spChg>
        <pc:spChg chg="add del mod">
          <ac:chgData name="Larsson Ulf" userId="6691d45b-9c88-4dea-ab1e-b1b1b13a856c" providerId="ADAL" clId="{5D0DCEA0-B1C0-4F88-A2CE-A8E33012C8E9}" dt="2023-05-10T15:38:40.614" v="13208" actId="478"/>
          <ac:spMkLst>
            <pc:docMk/>
            <pc:sldMk cId="3226492667" sldId="3583"/>
            <ac:spMk id="2" creationId="{7492DB2C-C18B-29F4-9B57-4CF95F85C3A5}"/>
          </ac:spMkLst>
        </pc:spChg>
        <pc:spChg chg="add del mod">
          <ac:chgData name="Larsson Ulf" userId="6691d45b-9c88-4dea-ab1e-b1b1b13a856c" providerId="ADAL" clId="{5D0DCEA0-B1C0-4F88-A2CE-A8E33012C8E9}" dt="2023-05-10T08:01:16.170" v="9328" actId="478"/>
          <ac:spMkLst>
            <pc:docMk/>
            <pc:sldMk cId="3226492667" sldId="3583"/>
            <ac:spMk id="2" creationId="{A5E1B900-DF30-4B9E-CE0C-DD68F47F3A78}"/>
          </ac:spMkLst>
        </pc:spChg>
        <pc:spChg chg="mod">
          <ac:chgData name="Larsson Ulf" userId="6691d45b-9c88-4dea-ab1e-b1b1b13a856c" providerId="ADAL" clId="{5D0DCEA0-B1C0-4F88-A2CE-A8E33012C8E9}" dt="2023-06-26T13:44:26.731" v="29071" actId="20577"/>
          <ac:spMkLst>
            <pc:docMk/>
            <pc:sldMk cId="3226492667" sldId="3583"/>
            <ac:spMk id="6" creationId="{5A712EB5-C9E4-47A3-AA59-DD963EC8A1F8}"/>
          </ac:spMkLst>
        </pc:spChg>
        <pc:spChg chg="mod">
          <ac:chgData name="Larsson Ulf" userId="6691d45b-9c88-4dea-ab1e-b1b1b13a856c" providerId="ADAL" clId="{5D0DCEA0-B1C0-4F88-A2CE-A8E33012C8E9}" dt="2023-06-22T09:17:18.503" v="28990" actId="20577"/>
          <ac:spMkLst>
            <pc:docMk/>
            <pc:sldMk cId="3226492667" sldId="3583"/>
            <ac:spMk id="7" creationId="{C5AC7E07-CCE4-48B3-A944-CC557B45CBBD}"/>
          </ac:spMkLst>
        </pc:spChg>
      </pc:sldChg>
      <pc:sldChg chg="del">
        <pc:chgData name="Larsson Ulf" userId="6691d45b-9c88-4dea-ab1e-b1b1b13a856c" providerId="ADAL" clId="{5D0DCEA0-B1C0-4F88-A2CE-A8E33012C8E9}" dt="2023-03-15T12:43:24.583" v="128" actId="47"/>
        <pc:sldMkLst>
          <pc:docMk/>
          <pc:sldMk cId="2308966565" sldId="3584"/>
        </pc:sldMkLst>
      </pc:sldChg>
      <pc:sldChg chg="modSp add del mod">
        <pc:chgData name="Larsson Ulf" userId="6691d45b-9c88-4dea-ab1e-b1b1b13a856c" providerId="ADAL" clId="{5D0DCEA0-B1C0-4F88-A2CE-A8E33012C8E9}" dt="2023-05-10T08:24:04.870" v="9724" actId="47"/>
        <pc:sldMkLst>
          <pc:docMk/>
          <pc:sldMk cId="1460517375" sldId="3585"/>
        </pc:sldMkLst>
        <pc:spChg chg="mod">
          <ac:chgData name="Larsson Ulf" userId="6691d45b-9c88-4dea-ab1e-b1b1b13a856c" providerId="ADAL" clId="{5D0DCEA0-B1C0-4F88-A2CE-A8E33012C8E9}" dt="2023-05-09T18:34:00.866" v="8762" actId="2"/>
          <ac:spMkLst>
            <pc:docMk/>
            <pc:sldMk cId="1460517375" sldId="3585"/>
            <ac:spMk id="6" creationId="{5A712EB5-C9E4-47A3-AA59-DD963EC8A1F8}"/>
          </ac:spMkLst>
        </pc:spChg>
      </pc:sldChg>
      <pc:sldChg chg="modSp del mod ord">
        <pc:chgData name="Larsson Ulf" userId="6691d45b-9c88-4dea-ab1e-b1b1b13a856c" providerId="ADAL" clId="{5D0DCEA0-B1C0-4F88-A2CE-A8E33012C8E9}" dt="2023-05-10T09:44:45.243" v="11164" actId="47"/>
        <pc:sldMkLst>
          <pc:docMk/>
          <pc:sldMk cId="2824692968" sldId="3587"/>
        </pc:sldMkLst>
        <pc:spChg chg="mod">
          <ac:chgData name="Larsson Ulf" userId="6691d45b-9c88-4dea-ab1e-b1b1b13a856c" providerId="ADAL" clId="{5D0DCEA0-B1C0-4F88-A2CE-A8E33012C8E9}" dt="2023-03-16T15:54:34.527" v="4564" actId="1036"/>
          <ac:spMkLst>
            <pc:docMk/>
            <pc:sldMk cId="2824692968" sldId="3587"/>
            <ac:spMk id="2" creationId="{CD3F8BB2-ADA9-3C8A-35EB-E3B5A30F4808}"/>
          </ac:spMkLst>
        </pc:spChg>
        <pc:spChg chg="mod">
          <ac:chgData name="Larsson Ulf" userId="6691d45b-9c88-4dea-ab1e-b1b1b13a856c" providerId="ADAL" clId="{5D0DCEA0-B1C0-4F88-A2CE-A8E33012C8E9}" dt="2023-03-16T15:57:02.944" v="4620" actId="14100"/>
          <ac:spMkLst>
            <pc:docMk/>
            <pc:sldMk cId="2824692968" sldId="3587"/>
            <ac:spMk id="3" creationId="{6DF1E731-CC08-CF92-F74A-EA120C41E99A}"/>
          </ac:spMkLst>
        </pc:spChg>
        <pc:spChg chg="mod">
          <ac:chgData name="Larsson Ulf" userId="6691d45b-9c88-4dea-ab1e-b1b1b13a856c" providerId="ADAL" clId="{5D0DCEA0-B1C0-4F88-A2CE-A8E33012C8E9}" dt="2023-03-16T15:51:25.447" v="4440" actId="1076"/>
          <ac:spMkLst>
            <pc:docMk/>
            <pc:sldMk cId="2824692968" sldId="3587"/>
            <ac:spMk id="4" creationId="{933F4CA6-705B-5622-0007-3151B258526A}"/>
          </ac:spMkLst>
        </pc:spChg>
        <pc:spChg chg="mod">
          <ac:chgData name="Larsson Ulf" userId="6691d45b-9c88-4dea-ab1e-b1b1b13a856c" providerId="ADAL" clId="{5D0DCEA0-B1C0-4F88-A2CE-A8E33012C8E9}" dt="2023-03-16T15:54:34.527" v="4564" actId="1036"/>
          <ac:spMkLst>
            <pc:docMk/>
            <pc:sldMk cId="2824692968" sldId="3587"/>
            <ac:spMk id="5" creationId="{AC44A996-BEC2-9CDE-98A1-88B74CD07012}"/>
          </ac:spMkLst>
        </pc:spChg>
        <pc:spChg chg="mod">
          <ac:chgData name="Larsson Ulf" userId="6691d45b-9c88-4dea-ab1e-b1b1b13a856c" providerId="ADAL" clId="{5D0DCEA0-B1C0-4F88-A2CE-A8E33012C8E9}" dt="2023-05-09T22:01:05.333" v="8792" actId="20577"/>
          <ac:spMkLst>
            <pc:docMk/>
            <pc:sldMk cId="2824692968" sldId="3587"/>
            <ac:spMk id="6" creationId="{5A712EB5-C9E4-47A3-AA59-DD963EC8A1F8}"/>
          </ac:spMkLst>
        </pc:spChg>
        <pc:spChg chg="mod">
          <ac:chgData name="Larsson Ulf" userId="6691d45b-9c88-4dea-ab1e-b1b1b13a856c" providerId="ADAL" clId="{5D0DCEA0-B1C0-4F88-A2CE-A8E33012C8E9}" dt="2023-05-10T08:34:20.741" v="9871" actId="207"/>
          <ac:spMkLst>
            <pc:docMk/>
            <pc:sldMk cId="2824692968" sldId="3587"/>
            <ac:spMk id="7" creationId="{C5AC7E07-CCE4-48B3-A944-CC557B45CBBD}"/>
          </ac:spMkLst>
        </pc:spChg>
        <pc:cxnChg chg="mod">
          <ac:chgData name="Larsson Ulf" userId="6691d45b-9c88-4dea-ab1e-b1b1b13a856c" providerId="ADAL" clId="{5D0DCEA0-B1C0-4F88-A2CE-A8E33012C8E9}" dt="2023-03-16T15:54:34.527" v="4564" actId="1036"/>
          <ac:cxnSpMkLst>
            <pc:docMk/>
            <pc:sldMk cId="2824692968" sldId="3587"/>
            <ac:cxnSpMk id="9" creationId="{513DF3CA-03A1-FDED-9B0E-CEA15CFFD2BE}"/>
          </ac:cxnSpMkLst>
        </pc:cxnChg>
        <pc:cxnChg chg="mod">
          <ac:chgData name="Larsson Ulf" userId="6691d45b-9c88-4dea-ab1e-b1b1b13a856c" providerId="ADAL" clId="{5D0DCEA0-B1C0-4F88-A2CE-A8E33012C8E9}" dt="2023-03-16T15:54:34.527" v="4564" actId="1036"/>
          <ac:cxnSpMkLst>
            <pc:docMk/>
            <pc:sldMk cId="2824692968" sldId="3587"/>
            <ac:cxnSpMk id="11" creationId="{27F467E7-E2CC-172C-E500-1A6EE08B2FE7}"/>
          </ac:cxnSpMkLst>
        </pc:cxnChg>
        <pc:cxnChg chg="mod">
          <ac:chgData name="Larsson Ulf" userId="6691d45b-9c88-4dea-ab1e-b1b1b13a856c" providerId="ADAL" clId="{5D0DCEA0-B1C0-4F88-A2CE-A8E33012C8E9}" dt="2023-03-16T15:54:34.527" v="4564" actId="1036"/>
          <ac:cxnSpMkLst>
            <pc:docMk/>
            <pc:sldMk cId="2824692968" sldId="3587"/>
            <ac:cxnSpMk id="14" creationId="{90D25FB4-55E3-9DD0-B3B5-BAA8F0EFEF10}"/>
          </ac:cxnSpMkLst>
        </pc:cxnChg>
      </pc:sldChg>
      <pc:sldChg chg="modSp del mod ord">
        <pc:chgData name="Larsson Ulf" userId="6691d45b-9c88-4dea-ab1e-b1b1b13a856c" providerId="ADAL" clId="{5D0DCEA0-B1C0-4F88-A2CE-A8E33012C8E9}" dt="2023-05-10T07:49:15.559" v="9184" actId="47"/>
        <pc:sldMkLst>
          <pc:docMk/>
          <pc:sldMk cId="1349605332" sldId="3588"/>
        </pc:sldMkLst>
        <pc:spChg chg="mod">
          <ac:chgData name="Larsson Ulf" userId="6691d45b-9c88-4dea-ab1e-b1b1b13a856c" providerId="ADAL" clId="{5D0DCEA0-B1C0-4F88-A2CE-A8E33012C8E9}" dt="2023-03-17T12:43:00.337" v="6536" actId="20577"/>
          <ac:spMkLst>
            <pc:docMk/>
            <pc:sldMk cId="1349605332" sldId="3588"/>
            <ac:spMk id="10" creationId="{CE2AC33B-8D97-4DF6-24F2-FEBCD4AA84F7}"/>
          </ac:spMkLst>
        </pc:spChg>
      </pc:sldChg>
      <pc:sldChg chg="modSp del mod">
        <pc:chgData name="Larsson Ulf" userId="6691d45b-9c88-4dea-ab1e-b1b1b13a856c" providerId="ADAL" clId="{5D0DCEA0-B1C0-4F88-A2CE-A8E33012C8E9}" dt="2023-05-11T12:33:11.849" v="21150" actId="47"/>
        <pc:sldMkLst>
          <pc:docMk/>
          <pc:sldMk cId="1334217117" sldId="3589"/>
        </pc:sldMkLst>
        <pc:spChg chg="mod">
          <ac:chgData name="Larsson Ulf" userId="6691d45b-9c88-4dea-ab1e-b1b1b13a856c" providerId="ADAL" clId="{5D0DCEA0-B1C0-4F88-A2CE-A8E33012C8E9}" dt="2023-05-10T09:23:52.267" v="11006" actId="20577"/>
          <ac:spMkLst>
            <pc:docMk/>
            <pc:sldMk cId="1334217117" sldId="3589"/>
            <ac:spMk id="6" creationId="{5A712EB5-C9E4-47A3-AA59-DD963EC8A1F8}"/>
          </ac:spMkLst>
        </pc:spChg>
        <pc:spChg chg="mod">
          <ac:chgData name="Larsson Ulf" userId="6691d45b-9c88-4dea-ab1e-b1b1b13a856c" providerId="ADAL" clId="{5D0DCEA0-B1C0-4F88-A2CE-A8E33012C8E9}" dt="2023-05-10T09:23:43.259" v="11000" actId="20577"/>
          <ac:spMkLst>
            <pc:docMk/>
            <pc:sldMk cId="1334217117" sldId="3589"/>
            <ac:spMk id="7" creationId="{C5AC7E07-CCE4-48B3-A944-CC557B45CBBD}"/>
          </ac:spMkLst>
        </pc:spChg>
      </pc:sldChg>
      <pc:sldChg chg="delSp modSp del mod ord">
        <pc:chgData name="Larsson Ulf" userId="6691d45b-9c88-4dea-ab1e-b1b1b13a856c" providerId="ADAL" clId="{5D0DCEA0-B1C0-4F88-A2CE-A8E33012C8E9}" dt="2023-03-16T15:28:08.967" v="2955" actId="47"/>
        <pc:sldMkLst>
          <pc:docMk/>
          <pc:sldMk cId="1558921719" sldId="3594"/>
        </pc:sldMkLst>
        <pc:picChg chg="del mod">
          <ac:chgData name="Larsson Ulf" userId="6691d45b-9c88-4dea-ab1e-b1b1b13a856c" providerId="ADAL" clId="{5D0DCEA0-B1C0-4F88-A2CE-A8E33012C8E9}" dt="2023-03-15T12:53:11.916" v="269" actId="478"/>
          <ac:picMkLst>
            <pc:docMk/>
            <pc:sldMk cId="1558921719" sldId="3594"/>
            <ac:picMk id="15" creationId="{E4EF6700-B351-C594-63D7-8E8C7471986F}"/>
          </ac:picMkLst>
        </pc:picChg>
      </pc:sldChg>
      <pc:sldChg chg="addSp delSp modSp mod ord">
        <pc:chgData name="Larsson Ulf" userId="6691d45b-9c88-4dea-ab1e-b1b1b13a856c" providerId="ADAL" clId="{5D0DCEA0-B1C0-4F88-A2CE-A8E33012C8E9}" dt="2023-06-20T21:55:41.281" v="28676" actId="14826"/>
        <pc:sldMkLst>
          <pc:docMk/>
          <pc:sldMk cId="2361759374" sldId="3596"/>
        </pc:sldMkLst>
        <pc:spChg chg="add del mod">
          <ac:chgData name="Larsson Ulf" userId="6691d45b-9c88-4dea-ab1e-b1b1b13a856c" providerId="ADAL" clId="{5D0DCEA0-B1C0-4F88-A2CE-A8E33012C8E9}" dt="2023-05-10T07:50:49.808" v="9239" actId="478"/>
          <ac:spMkLst>
            <pc:docMk/>
            <pc:sldMk cId="2361759374" sldId="3596"/>
            <ac:spMk id="2" creationId="{1251E919-4E8D-04B1-D1D4-C7553A8B2C87}"/>
          </ac:spMkLst>
        </pc:spChg>
        <pc:spChg chg="add mod">
          <ac:chgData name="Larsson Ulf" userId="6691d45b-9c88-4dea-ab1e-b1b1b13a856c" providerId="ADAL" clId="{5D0DCEA0-B1C0-4F88-A2CE-A8E33012C8E9}" dt="2023-06-12T08:35:34.808" v="28539" actId="34135"/>
          <ac:spMkLst>
            <pc:docMk/>
            <pc:sldMk cId="2361759374" sldId="3596"/>
            <ac:spMk id="3" creationId="{25CAE663-94CE-5E7F-739E-0F359893363E}"/>
          </ac:spMkLst>
        </pc:spChg>
        <pc:spChg chg="add del mod">
          <ac:chgData name="Larsson Ulf" userId="6691d45b-9c88-4dea-ab1e-b1b1b13a856c" providerId="ADAL" clId="{5D0DCEA0-B1C0-4F88-A2CE-A8E33012C8E9}" dt="2023-03-15T13:11:44.057" v="700" actId="478"/>
          <ac:spMkLst>
            <pc:docMk/>
            <pc:sldMk cId="2361759374" sldId="3596"/>
            <ac:spMk id="3" creationId="{363957D5-7752-2D49-B5D8-EEBFFA16D44A}"/>
          </ac:spMkLst>
        </pc:spChg>
        <pc:spChg chg="mod">
          <ac:chgData name="Larsson Ulf" userId="6691d45b-9c88-4dea-ab1e-b1b1b13a856c" providerId="ADAL" clId="{5D0DCEA0-B1C0-4F88-A2CE-A8E33012C8E9}" dt="2023-06-12T08:35:34.808" v="28539" actId="34135"/>
          <ac:spMkLst>
            <pc:docMk/>
            <pc:sldMk cId="2361759374" sldId="3596"/>
            <ac:spMk id="7" creationId="{C5AC7E07-CCE4-48B3-A944-CC557B45CBBD}"/>
          </ac:spMkLst>
        </pc:spChg>
        <pc:picChg chg="mod">
          <ac:chgData name="Larsson Ulf" userId="6691d45b-9c88-4dea-ab1e-b1b1b13a856c" providerId="ADAL" clId="{5D0DCEA0-B1C0-4F88-A2CE-A8E33012C8E9}" dt="2023-06-20T21:55:41.281" v="28676" actId="14826"/>
          <ac:picMkLst>
            <pc:docMk/>
            <pc:sldMk cId="2361759374" sldId="3596"/>
            <ac:picMk id="4" creationId="{B9BE8110-B8A7-DB85-1EE2-39B614F31433}"/>
          </ac:picMkLst>
        </pc:picChg>
        <pc:picChg chg="add del mod">
          <ac:chgData name="Larsson Ulf" userId="6691d45b-9c88-4dea-ab1e-b1b1b13a856c" providerId="ADAL" clId="{5D0DCEA0-B1C0-4F88-A2CE-A8E33012C8E9}" dt="2023-05-10T07:52:02.336" v="9251" actId="478"/>
          <ac:picMkLst>
            <pc:docMk/>
            <pc:sldMk cId="2361759374" sldId="3596"/>
            <ac:picMk id="5" creationId="{77F32546-002E-0ED1-D95C-D124250B8F36}"/>
          </ac:picMkLst>
        </pc:picChg>
      </pc:sldChg>
      <pc:sldChg chg="modSp add del mod">
        <pc:chgData name="Larsson Ulf" userId="6691d45b-9c88-4dea-ab1e-b1b1b13a856c" providerId="ADAL" clId="{5D0DCEA0-B1C0-4F88-A2CE-A8E33012C8E9}" dt="2023-05-10T08:24:39.737" v="9727" actId="47"/>
        <pc:sldMkLst>
          <pc:docMk/>
          <pc:sldMk cId="2993275657" sldId="3597"/>
        </pc:sldMkLst>
        <pc:spChg chg="mod">
          <ac:chgData name="Larsson Ulf" userId="6691d45b-9c88-4dea-ab1e-b1b1b13a856c" providerId="ADAL" clId="{5D0DCEA0-B1C0-4F88-A2CE-A8E33012C8E9}" dt="2023-05-09T18:34:09.887" v="8769" actId="2"/>
          <ac:spMkLst>
            <pc:docMk/>
            <pc:sldMk cId="2993275657" sldId="3597"/>
            <ac:spMk id="6" creationId="{5A712EB5-C9E4-47A3-AA59-DD963EC8A1F8}"/>
          </ac:spMkLst>
        </pc:spChg>
      </pc:sldChg>
      <pc:sldChg chg="del">
        <pc:chgData name="Larsson Ulf" userId="6691d45b-9c88-4dea-ab1e-b1b1b13a856c" providerId="ADAL" clId="{5D0DCEA0-B1C0-4F88-A2CE-A8E33012C8E9}" dt="2023-03-17T10:29:36.092" v="5486" actId="47"/>
        <pc:sldMkLst>
          <pc:docMk/>
          <pc:sldMk cId="1585231227" sldId="3600"/>
        </pc:sldMkLst>
      </pc:sldChg>
      <pc:sldChg chg="modSp mod ord">
        <pc:chgData name="Larsson Ulf" userId="6691d45b-9c88-4dea-ab1e-b1b1b13a856c" providerId="ADAL" clId="{5D0DCEA0-B1C0-4F88-A2CE-A8E33012C8E9}" dt="2023-06-12T08:36:57.231" v="28548" actId="34135"/>
        <pc:sldMkLst>
          <pc:docMk/>
          <pc:sldMk cId="2218778544" sldId="3603"/>
        </pc:sldMkLst>
        <pc:spChg chg="mod">
          <ac:chgData name="Larsson Ulf" userId="6691d45b-9c88-4dea-ab1e-b1b1b13a856c" providerId="ADAL" clId="{5D0DCEA0-B1C0-4F88-A2CE-A8E33012C8E9}" dt="2023-06-12T08:36:57.231" v="28548" actId="34135"/>
          <ac:spMkLst>
            <pc:docMk/>
            <pc:sldMk cId="2218778544" sldId="3603"/>
            <ac:spMk id="6" creationId="{5A712EB5-C9E4-47A3-AA59-DD963EC8A1F8}"/>
          </ac:spMkLst>
        </pc:spChg>
        <pc:spChg chg="mod">
          <ac:chgData name="Larsson Ulf" userId="6691d45b-9c88-4dea-ab1e-b1b1b13a856c" providerId="ADAL" clId="{5D0DCEA0-B1C0-4F88-A2CE-A8E33012C8E9}" dt="2023-06-12T08:36:57.231" v="28548" actId="34135"/>
          <ac:spMkLst>
            <pc:docMk/>
            <pc:sldMk cId="2218778544" sldId="3603"/>
            <ac:spMk id="7" creationId="{C5AC7E07-CCE4-48B3-A944-CC557B45CBBD}"/>
          </ac:spMkLst>
        </pc:spChg>
        <pc:spChg chg="mod">
          <ac:chgData name="Larsson Ulf" userId="6691d45b-9c88-4dea-ab1e-b1b1b13a856c" providerId="ADAL" clId="{5D0DCEA0-B1C0-4F88-A2CE-A8E33012C8E9}" dt="2023-06-12T08:36:57.231" v="28548" actId="34135"/>
          <ac:spMkLst>
            <pc:docMk/>
            <pc:sldMk cId="2218778544" sldId="3603"/>
            <ac:spMk id="8" creationId="{DADE7C4E-353B-A3EF-339A-1C39C3A5C440}"/>
          </ac:spMkLst>
        </pc:spChg>
        <pc:spChg chg="mod">
          <ac:chgData name="Larsson Ulf" userId="6691d45b-9c88-4dea-ab1e-b1b1b13a856c" providerId="ADAL" clId="{5D0DCEA0-B1C0-4F88-A2CE-A8E33012C8E9}" dt="2023-06-12T08:36:57.231" v="28548" actId="34135"/>
          <ac:spMkLst>
            <pc:docMk/>
            <pc:sldMk cId="2218778544" sldId="3603"/>
            <ac:spMk id="15" creationId="{EF389278-BED0-2FEC-19BE-34037E586CB5}"/>
          </ac:spMkLst>
        </pc:spChg>
        <pc:picChg chg="mod">
          <ac:chgData name="Larsson Ulf" userId="6691d45b-9c88-4dea-ab1e-b1b1b13a856c" providerId="ADAL" clId="{5D0DCEA0-B1C0-4F88-A2CE-A8E33012C8E9}" dt="2023-06-12T08:36:57.231" v="28548" actId="34135"/>
          <ac:picMkLst>
            <pc:docMk/>
            <pc:sldMk cId="2218778544" sldId="3603"/>
            <ac:picMk id="9" creationId="{97FD08E0-D740-420D-6C53-26A4BEF0C89B}"/>
          </ac:picMkLst>
        </pc:picChg>
        <pc:picChg chg="mod">
          <ac:chgData name="Larsson Ulf" userId="6691d45b-9c88-4dea-ab1e-b1b1b13a856c" providerId="ADAL" clId="{5D0DCEA0-B1C0-4F88-A2CE-A8E33012C8E9}" dt="2023-06-12T08:36:57.231" v="28548" actId="34135"/>
          <ac:picMkLst>
            <pc:docMk/>
            <pc:sldMk cId="2218778544" sldId="3603"/>
            <ac:picMk id="11" creationId="{1CFD3073-F2F4-EE62-5114-AEB2819C0E5C}"/>
          </ac:picMkLst>
        </pc:picChg>
      </pc:sldChg>
      <pc:sldChg chg="del">
        <pc:chgData name="Larsson Ulf" userId="6691d45b-9c88-4dea-ab1e-b1b1b13a856c" providerId="ADAL" clId="{5D0DCEA0-B1C0-4F88-A2CE-A8E33012C8E9}" dt="2023-03-17T10:32:32.179" v="5648" actId="47"/>
        <pc:sldMkLst>
          <pc:docMk/>
          <pc:sldMk cId="1174167414" sldId="3608"/>
        </pc:sldMkLst>
      </pc:sldChg>
      <pc:sldChg chg="del">
        <pc:chgData name="Larsson Ulf" userId="6691d45b-9c88-4dea-ab1e-b1b1b13a856c" providerId="ADAL" clId="{5D0DCEA0-B1C0-4F88-A2CE-A8E33012C8E9}" dt="2023-03-17T10:29:29.277" v="5485" actId="47"/>
        <pc:sldMkLst>
          <pc:docMk/>
          <pc:sldMk cId="1138005" sldId="3610"/>
        </pc:sldMkLst>
      </pc:sldChg>
      <pc:sldChg chg="addSp delSp modSp del mod ord addAnim delAnim">
        <pc:chgData name="Larsson Ulf" userId="6691d45b-9c88-4dea-ab1e-b1b1b13a856c" providerId="ADAL" clId="{5D0DCEA0-B1C0-4F88-A2CE-A8E33012C8E9}" dt="2023-03-15T13:04:38.195" v="353" actId="47"/>
        <pc:sldMkLst>
          <pc:docMk/>
          <pc:sldMk cId="618978829" sldId="3611"/>
        </pc:sldMkLst>
        <pc:spChg chg="del">
          <ac:chgData name="Larsson Ulf" userId="6691d45b-9c88-4dea-ab1e-b1b1b13a856c" providerId="ADAL" clId="{5D0DCEA0-B1C0-4F88-A2CE-A8E33012C8E9}" dt="2023-03-15T12:57:43.723" v="277" actId="478"/>
          <ac:spMkLst>
            <pc:docMk/>
            <pc:sldMk cId="618978829" sldId="3611"/>
            <ac:spMk id="2" creationId="{4B716FD4-2603-8D95-7CCD-FA65CEB1F722}"/>
          </ac:spMkLst>
        </pc:spChg>
        <pc:spChg chg="add mod">
          <ac:chgData name="Larsson Ulf" userId="6691d45b-9c88-4dea-ab1e-b1b1b13a856c" providerId="ADAL" clId="{5D0DCEA0-B1C0-4F88-A2CE-A8E33012C8E9}" dt="2023-03-15T13:02:48.624" v="345" actId="20577"/>
          <ac:spMkLst>
            <pc:docMk/>
            <pc:sldMk cId="618978829" sldId="3611"/>
            <ac:spMk id="3" creationId="{328482FE-B7CA-3300-DE40-32D319D66FF3}"/>
          </ac:spMkLst>
        </pc:spChg>
        <pc:spChg chg="mod">
          <ac:chgData name="Larsson Ulf" userId="6691d45b-9c88-4dea-ab1e-b1b1b13a856c" providerId="ADAL" clId="{5D0DCEA0-B1C0-4F88-A2CE-A8E33012C8E9}" dt="2023-03-15T12:50:48.664" v="179" actId="20577"/>
          <ac:spMkLst>
            <pc:docMk/>
            <pc:sldMk cId="618978829" sldId="3611"/>
            <ac:spMk id="7" creationId="{C5AC7E07-CCE4-48B3-A944-CC557B45CBBD}"/>
          </ac:spMkLst>
        </pc:spChg>
        <pc:spChg chg="add del mod">
          <ac:chgData name="Larsson Ulf" userId="6691d45b-9c88-4dea-ab1e-b1b1b13a856c" providerId="ADAL" clId="{5D0DCEA0-B1C0-4F88-A2CE-A8E33012C8E9}" dt="2023-03-15T13:04:04.849" v="352" actId="478"/>
          <ac:spMkLst>
            <pc:docMk/>
            <pc:sldMk cId="618978829" sldId="3611"/>
            <ac:spMk id="10" creationId="{198C360D-488B-1199-87DF-B4781D3F269F}"/>
          </ac:spMkLst>
        </pc:spChg>
        <pc:picChg chg="mod">
          <ac:chgData name="Larsson Ulf" userId="6691d45b-9c88-4dea-ab1e-b1b1b13a856c" providerId="ADAL" clId="{5D0DCEA0-B1C0-4F88-A2CE-A8E33012C8E9}" dt="2023-03-15T13:04:04.277" v="351" actId="14100"/>
          <ac:picMkLst>
            <pc:docMk/>
            <pc:sldMk cId="618978829" sldId="3611"/>
            <ac:picMk id="5" creationId="{4BF07FD4-B978-970E-CDFA-7FA93B01253D}"/>
          </ac:picMkLst>
        </pc:picChg>
      </pc:sldChg>
      <pc:sldChg chg="addSp delSp modSp del mod delAnim modAnim">
        <pc:chgData name="Larsson Ulf" userId="6691d45b-9c88-4dea-ab1e-b1b1b13a856c" providerId="ADAL" clId="{5D0DCEA0-B1C0-4F88-A2CE-A8E33012C8E9}" dt="2023-05-11T11:07:32.062" v="19382" actId="47"/>
        <pc:sldMkLst>
          <pc:docMk/>
          <pc:sldMk cId="1659125267" sldId="3612"/>
        </pc:sldMkLst>
        <pc:spChg chg="del">
          <ac:chgData name="Larsson Ulf" userId="6691d45b-9c88-4dea-ab1e-b1b1b13a856c" providerId="ADAL" clId="{5D0DCEA0-B1C0-4F88-A2CE-A8E33012C8E9}" dt="2023-05-11T10:51:41.444" v="19266" actId="478"/>
          <ac:spMkLst>
            <pc:docMk/>
            <pc:sldMk cId="1659125267" sldId="3612"/>
            <ac:spMk id="2" creationId="{FFBDFF36-F684-3A75-0908-3E04197693F0}"/>
          </ac:spMkLst>
        </pc:spChg>
        <pc:spChg chg="mod">
          <ac:chgData name="Larsson Ulf" userId="6691d45b-9c88-4dea-ab1e-b1b1b13a856c" providerId="ADAL" clId="{5D0DCEA0-B1C0-4F88-A2CE-A8E33012C8E9}" dt="2023-05-11T10:54:00.263" v="19283" actId="1076"/>
          <ac:spMkLst>
            <pc:docMk/>
            <pc:sldMk cId="1659125267" sldId="3612"/>
            <ac:spMk id="4" creationId="{B3F409BB-DEDD-2D6E-B8E2-9E54A1DB6952}"/>
          </ac:spMkLst>
        </pc:spChg>
        <pc:spChg chg="del mod">
          <ac:chgData name="Larsson Ulf" userId="6691d45b-9c88-4dea-ab1e-b1b1b13a856c" providerId="ADAL" clId="{5D0DCEA0-B1C0-4F88-A2CE-A8E33012C8E9}" dt="2023-05-11T10:52:08.103" v="19269" actId="478"/>
          <ac:spMkLst>
            <pc:docMk/>
            <pc:sldMk cId="1659125267" sldId="3612"/>
            <ac:spMk id="5" creationId="{D7A41156-B832-9639-4B24-CDB46D0C3D26}"/>
          </ac:spMkLst>
        </pc:spChg>
        <pc:spChg chg="del">
          <ac:chgData name="Larsson Ulf" userId="6691d45b-9c88-4dea-ab1e-b1b1b13a856c" providerId="ADAL" clId="{5D0DCEA0-B1C0-4F88-A2CE-A8E33012C8E9}" dt="2023-05-11T10:52:19.949" v="19271" actId="478"/>
          <ac:spMkLst>
            <pc:docMk/>
            <pc:sldMk cId="1659125267" sldId="3612"/>
            <ac:spMk id="7" creationId="{C5AC7E07-CCE4-48B3-A944-CC557B45CBBD}"/>
          </ac:spMkLst>
        </pc:spChg>
        <pc:spChg chg="del">
          <ac:chgData name="Larsson Ulf" userId="6691d45b-9c88-4dea-ab1e-b1b1b13a856c" providerId="ADAL" clId="{5D0DCEA0-B1C0-4F88-A2CE-A8E33012C8E9}" dt="2023-05-11T10:51:46.276" v="19267" actId="478"/>
          <ac:spMkLst>
            <pc:docMk/>
            <pc:sldMk cId="1659125267" sldId="3612"/>
            <ac:spMk id="11" creationId="{B10F626C-12A7-1570-D59F-7FE0027FE9B7}"/>
          </ac:spMkLst>
        </pc:spChg>
        <pc:spChg chg="mod">
          <ac:chgData name="Larsson Ulf" userId="6691d45b-9c88-4dea-ab1e-b1b1b13a856c" providerId="ADAL" clId="{5D0DCEA0-B1C0-4F88-A2CE-A8E33012C8E9}" dt="2023-05-11T10:52:17.781" v="19270" actId="1076"/>
          <ac:spMkLst>
            <pc:docMk/>
            <pc:sldMk cId="1659125267" sldId="3612"/>
            <ac:spMk id="12" creationId="{C381B647-40A6-DFB0-E9ED-2233E89C6F09}"/>
          </ac:spMkLst>
        </pc:spChg>
        <pc:spChg chg="del">
          <ac:chgData name="Larsson Ulf" userId="6691d45b-9c88-4dea-ab1e-b1b1b13a856c" providerId="ADAL" clId="{5D0DCEA0-B1C0-4F88-A2CE-A8E33012C8E9}" dt="2023-05-11T10:51:38.060" v="19265" actId="478"/>
          <ac:spMkLst>
            <pc:docMk/>
            <pc:sldMk cId="1659125267" sldId="3612"/>
            <ac:spMk id="13" creationId="{63320618-1153-5BC4-4902-9068AEBAC010}"/>
          </ac:spMkLst>
        </pc:spChg>
        <pc:spChg chg="mod">
          <ac:chgData name="Larsson Ulf" userId="6691d45b-9c88-4dea-ab1e-b1b1b13a856c" providerId="ADAL" clId="{5D0DCEA0-B1C0-4F88-A2CE-A8E33012C8E9}" dt="2023-05-11T10:58:06.505" v="19313" actId="1076"/>
          <ac:spMkLst>
            <pc:docMk/>
            <pc:sldMk cId="1659125267" sldId="3612"/>
            <ac:spMk id="14" creationId="{C061F089-F52B-3FC8-F7B3-367C7388C10D}"/>
          </ac:spMkLst>
        </pc:spChg>
        <pc:spChg chg="mod">
          <ac:chgData name="Larsson Ulf" userId="6691d45b-9c88-4dea-ab1e-b1b1b13a856c" providerId="ADAL" clId="{5D0DCEA0-B1C0-4F88-A2CE-A8E33012C8E9}" dt="2023-05-11T10:54:00.263" v="19283" actId="1076"/>
          <ac:spMkLst>
            <pc:docMk/>
            <pc:sldMk cId="1659125267" sldId="3612"/>
            <ac:spMk id="15" creationId="{E336CCCD-ECC9-C82D-ABA0-538FC74C8E9D}"/>
          </ac:spMkLst>
        </pc:spChg>
        <pc:spChg chg="mod">
          <ac:chgData name="Larsson Ulf" userId="6691d45b-9c88-4dea-ab1e-b1b1b13a856c" providerId="ADAL" clId="{5D0DCEA0-B1C0-4F88-A2CE-A8E33012C8E9}" dt="2023-05-11T10:54:00.263" v="19283" actId="1076"/>
          <ac:spMkLst>
            <pc:docMk/>
            <pc:sldMk cId="1659125267" sldId="3612"/>
            <ac:spMk id="16" creationId="{CC088ABA-9086-A38E-C01D-BE1606A065BF}"/>
          </ac:spMkLst>
        </pc:spChg>
        <pc:spChg chg="mod">
          <ac:chgData name="Larsson Ulf" userId="6691d45b-9c88-4dea-ab1e-b1b1b13a856c" providerId="ADAL" clId="{5D0DCEA0-B1C0-4F88-A2CE-A8E33012C8E9}" dt="2023-05-11T10:54:00.263" v="19283" actId="1076"/>
          <ac:spMkLst>
            <pc:docMk/>
            <pc:sldMk cId="1659125267" sldId="3612"/>
            <ac:spMk id="17" creationId="{87B6E13F-7EF7-4754-F36E-450DB50ED6FC}"/>
          </ac:spMkLst>
        </pc:spChg>
        <pc:spChg chg="mod">
          <ac:chgData name="Larsson Ulf" userId="6691d45b-9c88-4dea-ab1e-b1b1b13a856c" providerId="ADAL" clId="{5D0DCEA0-B1C0-4F88-A2CE-A8E33012C8E9}" dt="2023-05-11T10:54:00.263" v="19283" actId="1076"/>
          <ac:spMkLst>
            <pc:docMk/>
            <pc:sldMk cId="1659125267" sldId="3612"/>
            <ac:spMk id="18" creationId="{26EB2D52-5893-78FC-B6EE-7D2DF54088FB}"/>
          </ac:spMkLst>
        </pc:spChg>
        <pc:spChg chg="mod">
          <ac:chgData name="Larsson Ulf" userId="6691d45b-9c88-4dea-ab1e-b1b1b13a856c" providerId="ADAL" clId="{5D0DCEA0-B1C0-4F88-A2CE-A8E33012C8E9}" dt="2023-05-11T10:52:17.781" v="19270" actId="1076"/>
          <ac:spMkLst>
            <pc:docMk/>
            <pc:sldMk cId="1659125267" sldId="3612"/>
            <ac:spMk id="19" creationId="{D2363614-EDF2-073F-C10C-602A3C6041CF}"/>
          </ac:spMkLst>
        </pc:spChg>
        <pc:spChg chg="mod">
          <ac:chgData name="Larsson Ulf" userId="6691d45b-9c88-4dea-ab1e-b1b1b13a856c" providerId="ADAL" clId="{5D0DCEA0-B1C0-4F88-A2CE-A8E33012C8E9}" dt="2023-05-11T10:54:00.263" v="19283" actId="1076"/>
          <ac:spMkLst>
            <pc:docMk/>
            <pc:sldMk cId="1659125267" sldId="3612"/>
            <ac:spMk id="20" creationId="{EE39BB04-968E-2D6E-672C-E6EEFDEA6F55}"/>
          </ac:spMkLst>
        </pc:spChg>
        <pc:spChg chg="mod">
          <ac:chgData name="Larsson Ulf" userId="6691d45b-9c88-4dea-ab1e-b1b1b13a856c" providerId="ADAL" clId="{5D0DCEA0-B1C0-4F88-A2CE-A8E33012C8E9}" dt="2023-05-11T10:54:00.263" v="19283" actId="1076"/>
          <ac:spMkLst>
            <pc:docMk/>
            <pc:sldMk cId="1659125267" sldId="3612"/>
            <ac:spMk id="21" creationId="{32F1ED90-9B68-DDA1-4FED-611C6C9F1BFE}"/>
          </ac:spMkLst>
        </pc:spChg>
        <pc:spChg chg="mod">
          <ac:chgData name="Larsson Ulf" userId="6691d45b-9c88-4dea-ab1e-b1b1b13a856c" providerId="ADAL" clId="{5D0DCEA0-B1C0-4F88-A2CE-A8E33012C8E9}" dt="2023-05-11T10:57:39.137" v="19306" actId="1076"/>
          <ac:spMkLst>
            <pc:docMk/>
            <pc:sldMk cId="1659125267" sldId="3612"/>
            <ac:spMk id="22" creationId="{7CF3CC9C-83E6-2AFA-6E1B-9CDA71763D26}"/>
          </ac:spMkLst>
        </pc:spChg>
        <pc:spChg chg="mod">
          <ac:chgData name="Larsson Ulf" userId="6691d45b-9c88-4dea-ab1e-b1b1b13a856c" providerId="ADAL" clId="{5D0DCEA0-B1C0-4F88-A2CE-A8E33012C8E9}" dt="2023-05-11T10:57:35.799" v="19305" actId="1076"/>
          <ac:spMkLst>
            <pc:docMk/>
            <pc:sldMk cId="1659125267" sldId="3612"/>
            <ac:spMk id="23" creationId="{E22FE453-AAB4-E13A-72CC-62C4EA4DE79F}"/>
          </ac:spMkLst>
        </pc:spChg>
        <pc:spChg chg="mod">
          <ac:chgData name="Larsson Ulf" userId="6691d45b-9c88-4dea-ab1e-b1b1b13a856c" providerId="ADAL" clId="{5D0DCEA0-B1C0-4F88-A2CE-A8E33012C8E9}" dt="2023-05-11T10:57:33.504" v="19304" actId="1076"/>
          <ac:spMkLst>
            <pc:docMk/>
            <pc:sldMk cId="1659125267" sldId="3612"/>
            <ac:spMk id="24" creationId="{DA376657-EC16-0BA0-AB50-FAA94EC12159}"/>
          </ac:spMkLst>
        </pc:spChg>
        <pc:spChg chg="mod">
          <ac:chgData name="Larsson Ulf" userId="6691d45b-9c88-4dea-ab1e-b1b1b13a856c" providerId="ADAL" clId="{5D0DCEA0-B1C0-4F88-A2CE-A8E33012C8E9}" dt="2023-05-11T10:52:17.781" v="19270" actId="1076"/>
          <ac:spMkLst>
            <pc:docMk/>
            <pc:sldMk cId="1659125267" sldId="3612"/>
            <ac:spMk id="25" creationId="{E384A30F-4763-3DAB-0BF1-BC3819A418A2}"/>
          </ac:spMkLst>
        </pc:spChg>
        <pc:spChg chg="del mod">
          <ac:chgData name="Larsson Ulf" userId="6691d45b-9c88-4dea-ab1e-b1b1b13a856c" providerId="ADAL" clId="{5D0DCEA0-B1C0-4F88-A2CE-A8E33012C8E9}" dt="2023-05-11T10:53:41.982" v="19276" actId="478"/>
          <ac:spMkLst>
            <pc:docMk/>
            <pc:sldMk cId="1659125267" sldId="3612"/>
            <ac:spMk id="27" creationId="{2A33101D-20F1-4B4E-F9A9-89F02CD3E794}"/>
          </ac:spMkLst>
        </pc:spChg>
        <pc:spChg chg="del mod">
          <ac:chgData name="Larsson Ulf" userId="6691d45b-9c88-4dea-ab1e-b1b1b13a856c" providerId="ADAL" clId="{5D0DCEA0-B1C0-4F88-A2CE-A8E33012C8E9}" dt="2023-05-11T10:53:54.398" v="19282" actId="478"/>
          <ac:spMkLst>
            <pc:docMk/>
            <pc:sldMk cId="1659125267" sldId="3612"/>
            <ac:spMk id="28" creationId="{04E9EC20-7D17-2F8A-C3E0-77D57E6DE78C}"/>
          </ac:spMkLst>
        </pc:spChg>
        <pc:spChg chg="del mod">
          <ac:chgData name="Larsson Ulf" userId="6691d45b-9c88-4dea-ab1e-b1b1b13a856c" providerId="ADAL" clId="{5D0DCEA0-B1C0-4F88-A2CE-A8E33012C8E9}" dt="2023-05-11T10:53:52.141" v="19281" actId="478"/>
          <ac:spMkLst>
            <pc:docMk/>
            <pc:sldMk cId="1659125267" sldId="3612"/>
            <ac:spMk id="29" creationId="{4D857142-F356-CFBC-7FB5-5BF60B3485ED}"/>
          </ac:spMkLst>
        </pc:spChg>
        <pc:spChg chg="mod">
          <ac:chgData name="Larsson Ulf" userId="6691d45b-9c88-4dea-ab1e-b1b1b13a856c" providerId="ADAL" clId="{5D0DCEA0-B1C0-4F88-A2CE-A8E33012C8E9}" dt="2023-05-11T10:54:00.263" v="19283" actId="1076"/>
          <ac:spMkLst>
            <pc:docMk/>
            <pc:sldMk cId="1659125267" sldId="3612"/>
            <ac:spMk id="30" creationId="{F828972D-850A-B98F-31B2-81507FC39043}"/>
          </ac:spMkLst>
        </pc:spChg>
        <pc:spChg chg="del mod">
          <ac:chgData name="Larsson Ulf" userId="6691d45b-9c88-4dea-ab1e-b1b1b13a856c" providerId="ADAL" clId="{5D0DCEA0-B1C0-4F88-A2CE-A8E33012C8E9}" dt="2023-05-11T10:53:50.038" v="19280" actId="478"/>
          <ac:spMkLst>
            <pc:docMk/>
            <pc:sldMk cId="1659125267" sldId="3612"/>
            <ac:spMk id="31" creationId="{753F28EC-0D4A-68B2-E74C-911E7015E03B}"/>
          </ac:spMkLst>
        </pc:spChg>
        <pc:spChg chg="del mod">
          <ac:chgData name="Larsson Ulf" userId="6691d45b-9c88-4dea-ab1e-b1b1b13a856c" providerId="ADAL" clId="{5D0DCEA0-B1C0-4F88-A2CE-A8E33012C8E9}" dt="2023-05-11T10:53:40.141" v="19275" actId="478"/>
          <ac:spMkLst>
            <pc:docMk/>
            <pc:sldMk cId="1659125267" sldId="3612"/>
            <ac:spMk id="32" creationId="{47935B79-ADF1-113F-AB82-5FFF673BDFED}"/>
          </ac:spMkLst>
        </pc:spChg>
        <pc:spChg chg="add mod">
          <ac:chgData name="Larsson Ulf" userId="6691d45b-9c88-4dea-ab1e-b1b1b13a856c" providerId="ADAL" clId="{5D0DCEA0-B1C0-4F88-A2CE-A8E33012C8E9}" dt="2023-05-11T10:52:26.596" v="19272"/>
          <ac:spMkLst>
            <pc:docMk/>
            <pc:sldMk cId="1659125267" sldId="3612"/>
            <ac:spMk id="33" creationId="{EF1294D7-4AA6-ED49-702F-AF8BAF214A42}"/>
          </ac:spMkLst>
        </pc:spChg>
        <pc:spChg chg="add mod">
          <ac:chgData name="Larsson Ulf" userId="6691d45b-9c88-4dea-ab1e-b1b1b13a856c" providerId="ADAL" clId="{5D0DCEA0-B1C0-4F88-A2CE-A8E33012C8E9}" dt="2023-05-11T10:56:44.675" v="19303" actId="20577"/>
          <ac:spMkLst>
            <pc:docMk/>
            <pc:sldMk cId="1659125267" sldId="3612"/>
            <ac:spMk id="34" creationId="{F6D16234-E617-FC56-46D1-7033F7720129}"/>
          </ac:spMkLst>
        </pc:spChg>
        <pc:spChg chg="add del mod">
          <ac:chgData name="Larsson Ulf" userId="6691d45b-9c88-4dea-ab1e-b1b1b13a856c" providerId="ADAL" clId="{5D0DCEA0-B1C0-4F88-A2CE-A8E33012C8E9}" dt="2023-05-11T10:57:58.378" v="19311" actId="478"/>
          <ac:spMkLst>
            <pc:docMk/>
            <pc:sldMk cId="1659125267" sldId="3612"/>
            <ac:spMk id="35" creationId="{DF0A886C-DFDD-9AAA-0FD8-0D389AE2A518}"/>
          </ac:spMkLst>
        </pc:spChg>
        <pc:picChg chg="mod">
          <ac:chgData name="Larsson Ulf" userId="6691d45b-9c88-4dea-ab1e-b1b1b13a856c" providerId="ADAL" clId="{5D0DCEA0-B1C0-4F88-A2CE-A8E33012C8E9}" dt="2023-05-11T10:54:09.636" v="19286" actId="14100"/>
          <ac:picMkLst>
            <pc:docMk/>
            <pc:sldMk cId="1659125267" sldId="3612"/>
            <ac:picMk id="3" creationId="{67932098-7CF4-749E-68D8-B3FFD6963DBF}"/>
          </ac:picMkLst>
        </pc:picChg>
        <pc:picChg chg="mod">
          <ac:chgData name="Larsson Ulf" userId="6691d45b-9c88-4dea-ab1e-b1b1b13a856c" providerId="ADAL" clId="{5D0DCEA0-B1C0-4F88-A2CE-A8E33012C8E9}" dt="2023-05-11T10:54:48.523" v="19295" actId="1076"/>
          <ac:picMkLst>
            <pc:docMk/>
            <pc:sldMk cId="1659125267" sldId="3612"/>
            <ac:picMk id="8" creationId="{2BBB7BB5-8CBA-B194-8C95-FD4A0F18F20B}"/>
          </ac:picMkLst>
        </pc:picChg>
        <pc:picChg chg="mod">
          <ac:chgData name="Larsson Ulf" userId="6691d45b-9c88-4dea-ab1e-b1b1b13a856c" providerId="ADAL" clId="{5D0DCEA0-B1C0-4F88-A2CE-A8E33012C8E9}" dt="2023-05-11T10:54:52.508" v="19296" actId="1076"/>
          <ac:picMkLst>
            <pc:docMk/>
            <pc:sldMk cId="1659125267" sldId="3612"/>
            <ac:picMk id="9" creationId="{8EE47063-05AE-DF8D-C56F-180177203F22}"/>
          </ac:picMkLst>
        </pc:picChg>
        <pc:picChg chg="mod">
          <ac:chgData name="Larsson Ulf" userId="6691d45b-9c88-4dea-ab1e-b1b1b13a856c" providerId="ADAL" clId="{5D0DCEA0-B1C0-4F88-A2CE-A8E33012C8E9}" dt="2023-05-11T10:51:32.142" v="19264" actId="1076"/>
          <ac:picMkLst>
            <pc:docMk/>
            <pc:sldMk cId="1659125267" sldId="3612"/>
            <ac:picMk id="10" creationId="{F4D08395-C679-E71F-3A0A-C484C26614A3}"/>
          </ac:picMkLst>
        </pc:picChg>
        <pc:picChg chg="del mod">
          <ac:chgData name="Larsson Ulf" userId="6691d45b-9c88-4dea-ab1e-b1b1b13a856c" providerId="ADAL" clId="{5D0DCEA0-B1C0-4F88-A2CE-A8E33012C8E9}" dt="2023-05-11T10:53:38.163" v="19273" actId="478"/>
          <ac:picMkLst>
            <pc:docMk/>
            <pc:sldMk cId="1659125267" sldId="3612"/>
            <ac:picMk id="26" creationId="{84290075-75A8-5E6E-EF68-8245E29EA5FC}"/>
          </ac:picMkLst>
        </pc:picChg>
      </pc:sldChg>
      <pc:sldChg chg="del">
        <pc:chgData name="Larsson Ulf" userId="6691d45b-9c88-4dea-ab1e-b1b1b13a856c" providerId="ADAL" clId="{5D0DCEA0-B1C0-4F88-A2CE-A8E33012C8E9}" dt="2023-03-17T10:32:27.911" v="5647" actId="47"/>
        <pc:sldMkLst>
          <pc:docMk/>
          <pc:sldMk cId="2656712981" sldId="3613"/>
        </pc:sldMkLst>
      </pc:sldChg>
      <pc:sldChg chg="modSp del mod ord">
        <pc:chgData name="Larsson Ulf" userId="6691d45b-9c88-4dea-ab1e-b1b1b13a856c" providerId="ADAL" clId="{5D0DCEA0-B1C0-4F88-A2CE-A8E33012C8E9}" dt="2023-03-17T10:26:36.560" v="5474" actId="47"/>
        <pc:sldMkLst>
          <pc:docMk/>
          <pc:sldMk cId="3710662845" sldId="3614"/>
        </pc:sldMkLst>
        <pc:spChg chg="mod">
          <ac:chgData name="Larsson Ulf" userId="6691d45b-9c88-4dea-ab1e-b1b1b13a856c" providerId="ADAL" clId="{5D0DCEA0-B1C0-4F88-A2CE-A8E33012C8E9}" dt="2023-03-17T05:09:37.384" v="5388" actId="20577"/>
          <ac:spMkLst>
            <pc:docMk/>
            <pc:sldMk cId="3710662845" sldId="3614"/>
            <ac:spMk id="7" creationId="{C5AC7E07-CCE4-48B3-A944-CC557B45CBBD}"/>
          </ac:spMkLst>
        </pc:spChg>
        <pc:picChg chg="mod">
          <ac:chgData name="Larsson Ulf" userId="6691d45b-9c88-4dea-ab1e-b1b1b13a856c" providerId="ADAL" clId="{5D0DCEA0-B1C0-4F88-A2CE-A8E33012C8E9}" dt="2023-03-17T05:11:19.872" v="5391" actId="1076"/>
          <ac:picMkLst>
            <pc:docMk/>
            <pc:sldMk cId="3710662845" sldId="3614"/>
            <ac:picMk id="3" creationId="{71A3DA05-20F0-2823-D703-286CE1681422}"/>
          </ac:picMkLst>
        </pc:picChg>
      </pc:sldChg>
      <pc:sldChg chg="addSp delSp modSp del mod ord">
        <pc:chgData name="Larsson Ulf" userId="6691d45b-9c88-4dea-ab1e-b1b1b13a856c" providerId="ADAL" clId="{5D0DCEA0-B1C0-4F88-A2CE-A8E33012C8E9}" dt="2023-05-11T10:31:51.280" v="17953" actId="47"/>
        <pc:sldMkLst>
          <pc:docMk/>
          <pc:sldMk cId="1835071338" sldId="3616"/>
        </pc:sldMkLst>
        <pc:spChg chg="mod">
          <ac:chgData name="Larsson Ulf" userId="6691d45b-9c88-4dea-ab1e-b1b1b13a856c" providerId="ADAL" clId="{5D0DCEA0-B1C0-4F88-A2CE-A8E33012C8E9}" dt="2023-05-10T12:48:01.606" v="12159" actId="1076"/>
          <ac:spMkLst>
            <pc:docMk/>
            <pc:sldMk cId="1835071338" sldId="3616"/>
            <ac:spMk id="2" creationId="{E028170A-80D9-CFC8-A629-0B7F5C4B74B3}"/>
          </ac:spMkLst>
        </pc:spChg>
        <pc:spChg chg="mod">
          <ac:chgData name="Larsson Ulf" userId="6691d45b-9c88-4dea-ab1e-b1b1b13a856c" providerId="ADAL" clId="{5D0DCEA0-B1C0-4F88-A2CE-A8E33012C8E9}" dt="2023-05-10T12:48:01.606" v="12159" actId="1076"/>
          <ac:spMkLst>
            <pc:docMk/>
            <pc:sldMk cId="1835071338" sldId="3616"/>
            <ac:spMk id="3" creationId="{6A55BB56-C8F5-5FCD-214E-A4AFEA73689B}"/>
          </ac:spMkLst>
        </pc:spChg>
        <pc:spChg chg="mod">
          <ac:chgData name="Larsson Ulf" userId="6691d45b-9c88-4dea-ab1e-b1b1b13a856c" providerId="ADAL" clId="{5D0DCEA0-B1C0-4F88-A2CE-A8E33012C8E9}" dt="2023-05-10T12:28:16.706" v="11989" actId="20577"/>
          <ac:spMkLst>
            <pc:docMk/>
            <pc:sldMk cId="1835071338" sldId="3616"/>
            <ac:spMk id="7" creationId="{C5AC7E07-CCE4-48B3-A944-CC557B45CBBD}"/>
          </ac:spMkLst>
        </pc:spChg>
        <pc:spChg chg="del mod">
          <ac:chgData name="Larsson Ulf" userId="6691d45b-9c88-4dea-ab1e-b1b1b13a856c" providerId="ADAL" clId="{5D0DCEA0-B1C0-4F88-A2CE-A8E33012C8E9}" dt="2023-05-11T10:31:48.605" v="17952" actId="478"/>
          <ac:spMkLst>
            <pc:docMk/>
            <pc:sldMk cId="1835071338" sldId="3616"/>
            <ac:spMk id="14" creationId="{C061F089-F52B-3FC8-F7B3-367C7388C10D}"/>
          </ac:spMkLst>
        </pc:spChg>
        <pc:picChg chg="add del mod modCrop">
          <ac:chgData name="Larsson Ulf" userId="6691d45b-9c88-4dea-ab1e-b1b1b13a856c" providerId="ADAL" clId="{5D0DCEA0-B1C0-4F88-A2CE-A8E33012C8E9}" dt="2023-05-11T10:31:47.722" v="17951" actId="478"/>
          <ac:picMkLst>
            <pc:docMk/>
            <pc:sldMk cId="1835071338" sldId="3616"/>
            <ac:picMk id="4" creationId="{72C8605C-D3FE-0F2C-58E4-9DD0E3E14AF5}"/>
          </ac:picMkLst>
        </pc:picChg>
      </pc:sldChg>
      <pc:sldChg chg="del">
        <pc:chgData name="Larsson Ulf" userId="6691d45b-9c88-4dea-ab1e-b1b1b13a856c" providerId="ADAL" clId="{5D0DCEA0-B1C0-4F88-A2CE-A8E33012C8E9}" dt="2023-03-17T10:29:23.578" v="5483" actId="47"/>
        <pc:sldMkLst>
          <pc:docMk/>
          <pc:sldMk cId="3991735928" sldId="3618"/>
        </pc:sldMkLst>
      </pc:sldChg>
      <pc:sldChg chg="del">
        <pc:chgData name="Larsson Ulf" userId="6691d45b-9c88-4dea-ab1e-b1b1b13a856c" providerId="ADAL" clId="{5D0DCEA0-B1C0-4F88-A2CE-A8E33012C8E9}" dt="2023-03-17T10:29:26.200" v="5484" actId="47"/>
        <pc:sldMkLst>
          <pc:docMk/>
          <pc:sldMk cId="2074988290" sldId="3619"/>
        </pc:sldMkLst>
      </pc:sldChg>
      <pc:sldChg chg="modSp del mod ord">
        <pc:chgData name="Larsson Ulf" userId="6691d45b-9c88-4dea-ab1e-b1b1b13a856c" providerId="ADAL" clId="{5D0DCEA0-B1C0-4F88-A2CE-A8E33012C8E9}" dt="2023-05-10T08:18:59.666" v="9720" actId="47"/>
        <pc:sldMkLst>
          <pc:docMk/>
          <pc:sldMk cId="2892316434" sldId="3621"/>
        </pc:sldMkLst>
        <pc:spChg chg="mod">
          <ac:chgData name="Larsson Ulf" userId="6691d45b-9c88-4dea-ab1e-b1b1b13a856c" providerId="ADAL" clId="{5D0DCEA0-B1C0-4F88-A2CE-A8E33012C8E9}" dt="2023-05-10T08:18:41.451" v="9719" actId="20577"/>
          <ac:spMkLst>
            <pc:docMk/>
            <pc:sldMk cId="2892316434" sldId="3621"/>
            <ac:spMk id="6" creationId="{5A712EB5-C9E4-47A3-AA59-DD963EC8A1F8}"/>
          </ac:spMkLst>
        </pc:spChg>
      </pc:sldChg>
      <pc:sldChg chg="del">
        <pc:chgData name="Larsson Ulf" userId="6691d45b-9c88-4dea-ab1e-b1b1b13a856c" providerId="ADAL" clId="{5D0DCEA0-B1C0-4F88-A2CE-A8E33012C8E9}" dt="2023-03-15T12:43:29.791" v="129" actId="47"/>
        <pc:sldMkLst>
          <pc:docMk/>
          <pc:sldMk cId="462374811" sldId="3622"/>
        </pc:sldMkLst>
      </pc:sldChg>
      <pc:sldChg chg="addSp delSp modSp del mod ord">
        <pc:chgData name="Larsson Ulf" userId="6691d45b-9c88-4dea-ab1e-b1b1b13a856c" providerId="ADAL" clId="{5D0DCEA0-B1C0-4F88-A2CE-A8E33012C8E9}" dt="2023-03-21T10:27:51.621" v="6622" actId="47"/>
        <pc:sldMkLst>
          <pc:docMk/>
          <pc:sldMk cId="48853780" sldId="3623"/>
        </pc:sldMkLst>
        <pc:spChg chg="add mod">
          <ac:chgData name="Larsson Ulf" userId="6691d45b-9c88-4dea-ab1e-b1b1b13a856c" providerId="ADAL" clId="{5D0DCEA0-B1C0-4F88-A2CE-A8E33012C8E9}" dt="2023-03-16T12:06:34.753" v="1730" actId="692"/>
          <ac:spMkLst>
            <pc:docMk/>
            <pc:sldMk cId="48853780" sldId="3623"/>
            <ac:spMk id="2" creationId="{B255D16B-0B20-C7C0-BBD1-7F541D4E9D47}"/>
          </ac:spMkLst>
        </pc:spChg>
        <pc:spChg chg="add mod">
          <ac:chgData name="Larsson Ulf" userId="6691d45b-9c88-4dea-ab1e-b1b1b13a856c" providerId="ADAL" clId="{5D0DCEA0-B1C0-4F88-A2CE-A8E33012C8E9}" dt="2023-03-16T12:06:34.753" v="1730" actId="692"/>
          <ac:spMkLst>
            <pc:docMk/>
            <pc:sldMk cId="48853780" sldId="3623"/>
            <ac:spMk id="3" creationId="{7829ECFD-42D6-380B-1E7A-3DB5033C4FB6}"/>
          </ac:spMkLst>
        </pc:spChg>
        <pc:spChg chg="add mod">
          <ac:chgData name="Larsson Ulf" userId="6691d45b-9c88-4dea-ab1e-b1b1b13a856c" providerId="ADAL" clId="{5D0DCEA0-B1C0-4F88-A2CE-A8E33012C8E9}" dt="2023-03-16T12:06:34.753" v="1730" actId="692"/>
          <ac:spMkLst>
            <pc:docMk/>
            <pc:sldMk cId="48853780" sldId="3623"/>
            <ac:spMk id="4" creationId="{FEB10771-CA96-1836-1A65-E566814EECA8}"/>
          </ac:spMkLst>
        </pc:spChg>
        <pc:spChg chg="add mod">
          <ac:chgData name="Larsson Ulf" userId="6691d45b-9c88-4dea-ab1e-b1b1b13a856c" providerId="ADAL" clId="{5D0DCEA0-B1C0-4F88-A2CE-A8E33012C8E9}" dt="2023-03-16T12:06:34.753" v="1730" actId="692"/>
          <ac:spMkLst>
            <pc:docMk/>
            <pc:sldMk cId="48853780" sldId="3623"/>
            <ac:spMk id="5" creationId="{4782F3B4-92F1-9605-FAB0-C0E2CACF49B3}"/>
          </ac:spMkLst>
        </pc:spChg>
        <pc:spChg chg="mod">
          <ac:chgData name="Larsson Ulf" userId="6691d45b-9c88-4dea-ab1e-b1b1b13a856c" providerId="ADAL" clId="{5D0DCEA0-B1C0-4F88-A2CE-A8E33012C8E9}" dt="2023-03-17T05:05:40.478" v="5196" actId="20577"/>
          <ac:spMkLst>
            <pc:docMk/>
            <pc:sldMk cId="48853780" sldId="3623"/>
            <ac:spMk id="6" creationId="{5A712EB5-C9E4-47A3-AA59-DD963EC8A1F8}"/>
          </ac:spMkLst>
        </pc:spChg>
        <pc:spChg chg="mod">
          <ac:chgData name="Larsson Ulf" userId="6691d45b-9c88-4dea-ab1e-b1b1b13a856c" providerId="ADAL" clId="{5D0DCEA0-B1C0-4F88-A2CE-A8E33012C8E9}" dt="2023-03-17T05:07:25.641" v="5324" actId="20577"/>
          <ac:spMkLst>
            <pc:docMk/>
            <pc:sldMk cId="48853780" sldId="3623"/>
            <ac:spMk id="7" creationId="{C5AC7E07-CCE4-48B3-A944-CC557B45CBBD}"/>
          </ac:spMkLst>
        </pc:spChg>
        <pc:spChg chg="add mod">
          <ac:chgData name="Larsson Ulf" userId="6691d45b-9c88-4dea-ab1e-b1b1b13a856c" providerId="ADAL" clId="{5D0DCEA0-B1C0-4F88-A2CE-A8E33012C8E9}" dt="2023-03-16T12:06:34.753" v="1730" actId="692"/>
          <ac:spMkLst>
            <pc:docMk/>
            <pc:sldMk cId="48853780" sldId="3623"/>
            <ac:spMk id="8" creationId="{7ABC6B29-E054-D729-94A8-440C514C56C1}"/>
          </ac:spMkLst>
        </pc:spChg>
        <pc:spChg chg="mod">
          <ac:chgData name="Larsson Ulf" userId="6691d45b-9c88-4dea-ab1e-b1b1b13a856c" providerId="ADAL" clId="{5D0DCEA0-B1C0-4F88-A2CE-A8E33012C8E9}" dt="2023-03-16T09:01:51.952" v="1722" actId="1036"/>
          <ac:spMkLst>
            <pc:docMk/>
            <pc:sldMk cId="48853780" sldId="3623"/>
            <ac:spMk id="9" creationId="{FCC542E7-08AF-7CF4-0B03-ED3E2D792935}"/>
          </ac:spMkLst>
        </pc:spChg>
        <pc:spChg chg="add mod">
          <ac:chgData name="Larsson Ulf" userId="6691d45b-9c88-4dea-ab1e-b1b1b13a856c" providerId="ADAL" clId="{5D0DCEA0-B1C0-4F88-A2CE-A8E33012C8E9}" dt="2023-03-16T12:06:34.753" v="1730" actId="692"/>
          <ac:spMkLst>
            <pc:docMk/>
            <pc:sldMk cId="48853780" sldId="3623"/>
            <ac:spMk id="10" creationId="{CE540840-32DE-8291-6932-BC9D925E0D82}"/>
          </ac:spMkLst>
        </pc:spChg>
        <pc:spChg chg="mod">
          <ac:chgData name="Larsson Ulf" userId="6691d45b-9c88-4dea-ab1e-b1b1b13a856c" providerId="ADAL" clId="{5D0DCEA0-B1C0-4F88-A2CE-A8E33012C8E9}" dt="2023-03-16T09:01:51.952" v="1722" actId="1036"/>
          <ac:spMkLst>
            <pc:docMk/>
            <pc:sldMk cId="48853780" sldId="3623"/>
            <ac:spMk id="11" creationId="{1C314D9A-ACAF-C16E-D4DC-6AD338DAC7F1}"/>
          </ac:spMkLst>
        </pc:spChg>
        <pc:spChg chg="mod">
          <ac:chgData name="Larsson Ulf" userId="6691d45b-9c88-4dea-ab1e-b1b1b13a856c" providerId="ADAL" clId="{5D0DCEA0-B1C0-4F88-A2CE-A8E33012C8E9}" dt="2023-03-16T19:12:55.124" v="5175" actId="14100"/>
          <ac:spMkLst>
            <pc:docMk/>
            <pc:sldMk cId="48853780" sldId="3623"/>
            <ac:spMk id="13" creationId="{01D18269-E974-A530-FAC7-59A23470596D}"/>
          </ac:spMkLst>
        </pc:spChg>
        <pc:spChg chg="add mod">
          <ac:chgData name="Larsson Ulf" userId="6691d45b-9c88-4dea-ab1e-b1b1b13a856c" providerId="ADAL" clId="{5D0DCEA0-B1C0-4F88-A2CE-A8E33012C8E9}" dt="2023-03-16T12:06:34.753" v="1730" actId="692"/>
          <ac:spMkLst>
            <pc:docMk/>
            <pc:sldMk cId="48853780" sldId="3623"/>
            <ac:spMk id="14" creationId="{FE2257E3-28C4-C7E7-3A31-95F1F6BEEA93}"/>
          </ac:spMkLst>
        </pc:spChg>
        <pc:spChg chg="add mod">
          <ac:chgData name="Larsson Ulf" userId="6691d45b-9c88-4dea-ab1e-b1b1b13a856c" providerId="ADAL" clId="{5D0DCEA0-B1C0-4F88-A2CE-A8E33012C8E9}" dt="2023-03-16T12:06:34.753" v="1730" actId="692"/>
          <ac:spMkLst>
            <pc:docMk/>
            <pc:sldMk cId="48853780" sldId="3623"/>
            <ac:spMk id="15" creationId="{90BD0F6F-09D9-AAD3-B391-FAEB5FEFB7B3}"/>
          </ac:spMkLst>
        </pc:spChg>
        <pc:spChg chg="add del mod">
          <ac:chgData name="Larsson Ulf" userId="6691d45b-9c88-4dea-ab1e-b1b1b13a856c" providerId="ADAL" clId="{5D0DCEA0-B1C0-4F88-A2CE-A8E33012C8E9}" dt="2023-03-16T08:44:09.881" v="1703" actId="478"/>
          <ac:spMkLst>
            <pc:docMk/>
            <pc:sldMk cId="48853780" sldId="3623"/>
            <ac:spMk id="17" creationId="{02C37994-F5A8-42C7-2B2A-3F6D6116BB00}"/>
          </ac:spMkLst>
        </pc:spChg>
        <pc:spChg chg="mod">
          <ac:chgData name="Larsson Ulf" userId="6691d45b-9c88-4dea-ab1e-b1b1b13a856c" providerId="ADAL" clId="{5D0DCEA0-B1C0-4F88-A2CE-A8E33012C8E9}" dt="2023-03-16T09:01:51.952" v="1722" actId="1036"/>
          <ac:spMkLst>
            <pc:docMk/>
            <pc:sldMk cId="48853780" sldId="3623"/>
            <ac:spMk id="19" creationId="{1B5E20B9-DFA9-3472-F3B8-9C0F0B86CADB}"/>
          </ac:spMkLst>
        </pc:spChg>
        <pc:spChg chg="mod">
          <ac:chgData name="Larsson Ulf" userId="6691d45b-9c88-4dea-ab1e-b1b1b13a856c" providerId="ADAL" clId="{5D0DCEA0-B1C0-4F88-A2CE-A8E33012C8E9}" dt="2023-03-16T09:01:51.952" v="1722" actId="1036"/>
          <ac:spMkLst>
            <pc:docMk/>
            <pc:sldMk cId="48853780" sldId="3623"/>
            <ac:spMk id="20" creationId="{4450D8E7-7785-61D2-4EA7-9BA73DB66318}"/>
          </ac:spMkLst>
        </pc:spChg>
        <pc:spChg chg="mod">
          <ac:chgData name="Larsson Ulf" userId="6691d45b-9c88-4dea-ab1e-b1b1b13a856c" providerId="ADAL" clId="{5D0DCEA0-B1C0-4F88-A2CE-A8E33012C8E9}" dt="2023-03-16T09:01:51.952" v="1722" actId="1036"/>
          <ac:spMkLst>
            <pc:docMk/>
            <pc:sldMk cId="48853780" sldId="3623"/>
            <ac:spMk id="21" creationId="{7D7AAD8D-DAF0-16D4-4A69-CA2B2FB4F98B}"/>
          </ac:spMkLst>
        </pc:spChg>
        <pc:spChg chg="mod">
          <ac:chgData name="Larsson Ulf" userId="6691d45b-9c88-4dea-ab1e-b1b1b13a856c" providerId="ADAL" clId="{5D0DCEA0-B1C0-4F88-A2CE-A8E33012C8E9}" dt="2023-03-16T09:01:51.952" v="1722" actId="1036"/>
          <ac:spMkLst>
            <pc:docMk/>
            <pc:sldMk cId="48853780" sldId="3623"/>
            <ac:spMk id="22" creationId="{BA44EC23-3CAF-1627-E3A2-3D6E405DC408}"/>
          </ac:spMkLst>
        </pc:spChg>
        <pc:spChg chg="mod">
          <ac:chgData name="Larsson Ulf" userId="6691d45b-9c88-4dea-ab1e-b1b1b13a856c" providerId="ADAL" clId="{5D0DCEA0-B1C0-4F88-A2CE-A8E33012C8E9}" dt="2023-03-16T09:01:51.952" v="1722" actId="1036"/>
          <ac:spMkLst>
            <pc:docMk/>
            <pc:sldMk cId="48853780" sldId="3623"/>
            <ac:spMk id="23" creationId="{97DA4696-10D6-50F1-2BCA-27D99E0617D7}"/>
          </ac:spMkLst>
        </pc:spChg>
        <pc:spChg chg="mod">
          <ac:chgData name="Larsson Ulf" userId="6691d45b-9c88-4dea-ab1e-b1b1b13a856c" providerId="ADAL" clId="{5D0DCEA0-B1C0-4F88-A2CE-A8E33012C8E9}" dt="2023-03-16T09:01:51.952" v="1722" actId="1036"/>
          <ac:spMkLst>
            <pc:docMk/>
            <pc:sldMk cId="48853780" sldId="3623"/>
            <ac:spMk id="26" creationId="{641CD712-4FDD-6597-C186-F40159BF9C9D}"/>
          </ac:spMkLst>
        </pc:spChg>
        <pc:spChg chg="mod">
          <ac:chgData name="Larsson Ulf" userId="6691d45b-9c88-4dea-ab1e-b1b1b13a856c" providerId="ADAL" clId="{5D0DCEA0-B1C0-4F88-A2CE-A8E33012C8E9}" dt="2023-03-16T09:01:51.952" v="1722" actId="1036"/>
          <ac:spMkLst>
            <pc:docMk/>
            <pc:sldMk cId="48853780" sldId="3623"/>
            <ac:spMk id="40" creationId="{B2100A13-6704-7C55-0D03-F5323180D21E}"/>
          </ac:spMkLst>
        </pc:spChg>
        <pc:spChg chg="mod">
          <ac:chgData name="Larsson Ulf" userId="6691d45b-9c88-4dea-ab1e-b1b1b13a856c" providerId="ADAL" clId="{5D0DCEA0-B1C0-4F88-A2CE-A8E33012C8E9}" dt="2023-03-16T09:01:51.952" v="1722" actId="1036"/>
          <ac:spMkLst>
            <pc:docMk/>
            <pc:sldMk cId="48853780" sldId="3623"/>
            <ac:spMk id="41" creationId="{C655F7B2-1A12-C2B7-54A9-DECD02382D71}"/>
          </ac:spMkLst>
        </pc:spChg>
        <pc:spChg chg="mod">
          <ac:chgData name="Larsson Ulf" userId="6691d45b-9c88-4dea-ab1e-b1b1b13a856c" providerId="ADAL" clId="{5D0DCEA0-B1C0-4F88-A2CE-A8E33012C8E9}" dt="2023-03-16T09:01:51.952" v="1722" actId="1036"/>
          <ac:spMkLst>
            <pc:docMk/>
            <pc:sldMk cId="48853780" sldId="3623"/>
            <ac:spMk id="42" creationId="{6BD969CA-AD27-CFF1-9293-7EA1A137085B}"/>
          </ac:spMkLst>
        </pc:spChg>
        <pc:spChg chg="mod">
          <ac:chgData name="Larsson Ulf" userId="6691d45b-9c88-4dea-ab1e-b1b1b13a856c" providerId="ADAL" clId="{5D0DCEA0-B1C0-4F88-A2CE-A8E33012C8E9}" dt="2023-03-16T09:01:51.952" v="1722" actId="1036"/>
          <ac:spMkLst>
            <pc:docMk/>
            <pc:sldMk cId="48853780" sldId="3623"/>
            <ac:spMk id="43" creationId="{896AE8AC-2094-A587-E7B7-853FA8B5C897}"/>
          </ac:spMkLst>
        </pc:spChg>
        <pc:spChg chg="mod">
          <ac:chgData name="Larsson Ulf" userId="6691d45b-9c88-4dea-ab1e-b1b1b13a856c" providerId="ADAL" clId="{5D0DCEA0-B1C0-4F88-A2CE-A8E33012C8E9}" dt="2023-03-16T09:01:51.952" v="1722" actId="1036"/>
          <ac:spMkLst>
            <pc:docMk/>
            <pc:sldMk cId="48853780" sldId="3623"/>
            <ac:spMk id="54" creationId="{32B60FAF-BAE2-9D6C-D80A-9696464DAF25}"/>
          </ac:spMkLst>
        </pc:spChg>
        <pc:spChg chg="mod">
          <ac:chgData name="Larsson Ulf" userId="6691d45b-9c88-4dea-ab1e-b1b1b13a856c" providerId="ADAL" clId="{5D0DCEA0-B1C0-4F88-A2CE-A8E33012C8E9}" dt="2023-03-16T09:01:51.952" v="1722" actId="1036"/>
          <ac:spMkLst>
            <pc:docMk/>
            <pc:sldMk cId="48853780" sldId="3623"/>
            <ac:spMk id="55" creationId="{7A14605B-DB89-1DA0-D669-79EEC49BCDBA}"/>
          </ac:spMkLst>
        </pc:spChg>
        <pc:spChg chg="mod">
          <ac:chgData name="Larsson Ulf" userId="6691d45b-9c88-4dea-ab1e-b1b1b13a856c" providerId="ADAL" clId="{5D0DCEA0-B1C0-4F88-A2CE-A8E33012C8E9}" dt="2023-03-16T09:01:51.952" v="1722" actId="1036"/>
          <ac:spMkLst>
            <pc:docMk/>
            <pc:sldMk cId="48853780" sldId="3623"/>
            <ac:spMk id="56" creationId="{197EA585-C8A7-E4D5-AC33-F60DD2D30C0E}"/>
          </ac:spMkLst>
        </pc:spChg>
        <pc:spChg chg="mod">
          <ac:chgData name="Larsson Ulf" userId="6691d45b-9c88-4dea-ab1e-b1b1b13a856c" providerId="ADAL" clId="{5D0DCEA0-B1C0-4F88-A2CE-A8E33012C8E9}" dt="2023-03-16T09:01:51.952" v="1722" actId="1036"/>
          <ac:spMkLst>
            <pc:docMk/>
            <pc:sldMk cId="48853780" sldId="3623"/>
            <ac:spMk id="57" creationId="{89793DF0-C904-A3C3-4A36-AA88E12E70EE}"/>
          </ac:spMkLst>
        </pc:spChg>
        <pc:spChg chg="mod">
          <ac:chgData name="Larsson Ulf" userId="6691d45b-9c88-4dea-ab1e-b1b1b13a856c" providerId="ADAL" clId="{5D0DCEA0-B1C0-4F88-A2CE-A8E33012C8E9}" dt="2023-03-16T09:01:51.952" v="1722" actId="1036"/>
          <ac:spMkLst>
            <pc:docMk/>
            <pc:sldMk cId="48853780" sldId="3623"/>
            <ac:spMk id="58" creationId="{0EAC5187-94BA-E470-0641-378590307BA9}"/>
          </ac:spMkLst>
        </pc:spChg>
        <pc:spChg chg="mod">
          <ac:chgData name="Larsson Ulf" userId="6691d45b-9c88-4dea-ab1e-b1b1b13a856c" providerId="ADAL" clId="{5D0DCEA0-B1C0-4F88-A2CE-A8E33012C8E9}" dt="2023-03-16T09:01:51.952" v="1722" actId="1036"/>
          <ac:spMkLst>
            <pc:docMk/>
            <pc:sldMk cId="48853780" sldId="3623"/>
            <ac:spMk id="59" creationId="{A8291598-BF70-A209-47DB-1EA6027A3CEF}"/>
          </ac:spMkLst>
        </pc:spChg>
        <pc:spChg chg="mod">
          <ac:chgData name="Larsson Ulf" userId="6691d45b-9c88-4dea-ab1e-b1b1b13a856c" providerId="ADAL" clId="{5D0DCEA0-B1C0-4F88-A2CE-A8E33012C8E9}" dt="2023-03-16T09:01:51.952" v="1722" actId="1036"/>
          <ac:spMkLst>
            <pc:docMk/>
            <pc:sldMk cId="48853780" sldId="3623"/>
            <ac:spMk id="60" creationId="{4AC3E144-8222-A329-C76D-47D65403F988}"/>
          </ac:spMkLst>
        </pc:spChg>
        <pc:spChg chg="mod">
          <ac:chgData name="Larsson Ulf" userId="6691d45b-9c88-4dea-ab1e-b1b1b13a856c" providerId="ADAL" clId="{5D0DCEA0-B1C0-4F88-A2CE-A8E33012C8E9}" dt="2023-03-16T09:01:51.952" v="1722" actId="1036"/>
          <ac:spMkLst>
            <pc:docMk/>
            <pc:sldMk cId="48853780" sldId="3623"/>
            <ac:spMk id="61" creationId="{C0901A10-4433-38CE-41F8-317D8DE14E07}"/>
          </ac:spMkLst>
        </pc:spChg>
        <pc:spChg chg="mod">
          <ac:chgData name="Larsson Ulf" userId="6691d45b-9c88-4dea-ab1e-b1b1b13a856c" providerId="ADAL" clId="{5D0DCEA0-B1C0-4F88-A2CE-A8E33012C8E9}" dt="2023-03-16T12:06:34.753" v="1730" actId="692"/>
          <ac:spMkLst>
            <pc:docMk/>
            <pc:sldMk cId="48853780" sldId="3623"/>
            <ac:spMk id="62" creationId="{94A1453D-804F-9613-F0D7-E24FE545065A}"/>
          </ac:spMkLst>
        </pc:spChg>
        <pc:spChg chg="mod">
          <ac:chgData name="Larsson Ulf" userId="6691d45b-9c88-4dea-ab1e-b1b1b13a856c" providerId="ADAL" clId="{5D0DCEA0-B1C0-4F88-A2CE-A8E33012C8E9}" dt="2023-03-16T12:06:34.753" v="1730" actId="692"/>
          <ac:spMkLst>
            <pc:docMk/>
            <pc:sldMk cId="48853780" sldId="3623"/>
            <ac:spMk id="63" creationId="{3E302A16-184D-4DBC-9D0B-8CB429E3CCC2}"/>
          </ac:spMkLst>
        </pc:spChg>
        <pc:spChg chg="mod">
          <ac:chgData name="Larsson Ulf" userId="6691d45b-9c88-4dea-ab1e-b1b1b13a856c" providerId="ADAL" clId="{5D0DCEA0-B1C0-4F88-A2CE-A8E33012C8E9}" dt="2023-03-16T19:13:01.696" v="5177" actId="14100"/>
          <ac:spMkLst>
            <pc:docMk/>
            <pc:sldMk cId="48853780" sldId="3623"/>
            <ac:spMk id="64" creationId="{4D29805A-56A1-7EE4-6007-8E1B27F44DA9}"/>
          </ac:spMkLst>
        </pc:spChg>
        <pc:spChg chg="mod">
          <ac:chgData name="Larsson Ulf" userId="6691d45b-9c88-4dea-ab1e-b1b1b13a856c" providerId="ADAL" clId="{5D0DCEA0-B1C0-4F88-A2CE-A8E33012C8E9}" dt="2023-03-17T10:24:20.907" v="5444" actId="14100"/>
          <ac:spMkLst>
            <pc:docMk/>
            <pc:sldMk cId="48853780" sldId="3623"/>
            <ac:spMk id="65" creationId="{94F752C8-C835-7BFD-39C1-B8749D5BEA2D}"/>
          </ac:spMkLst>
        </pc:spChg>
        <pc:spChg chg="mod">
          <ac:chgData name="Larsson Ulf" userId="6691d45b-9c88-4dea-ab1e-b1b1b13a856c" providerId="ADAL" clId="{5D0DCEA0-B1C0-4F88-A2CE-A8E33012C8E9}" dt="2023-03-16T09:01:51.952" v="1722" actId="1036"/>
          <ac:spMkLst>
            <pc:docMk/>
            <pc:sldMk cId="48853780" sldId="3623"/>
            <ac:spMk id="82" creationId="{19F2DCE7-9F44-042E-486D-8B84E23B45DD}"/>
          </ac:spMkLst>
        </pc:spChg>
        <pc:spChg chg="mod">
          <ac:chgData name="Larsson Ulf" userId="6691d45b-9c88-4dea-ab1e-b1b1b13a856c" providerId="ADAL" clId="{5D0DCEA0-B1C0-4F88-A2CE-A8E33012C8E9}" dt="2023-03-16T12:06:34.753" v="1730" actId="692"/>
          <ac:spMkLst>
            <pc:docMk/>
            <pc:sldMk cId="48853780" sldId="3623"/>
            <ac:spMk id="83" creationId="{5C84CD85-A23D-A7F9-912E-B5EFA25AE6BF}"/>
          </ac:spMkLst>
        </pc:spChg>
        <pc:spChg chg="mod">
          <ac:chgData name="Larsson Ulf" userId="6691d45b-9c88-4dea-ab1e-b1b1b13a856c" providerId="ADAL" clId="{5D0DCEA0-B1C0-4F88-A2CE-A8E33012C8E9}" dt="2023-03-16T12:06:34.753" v="1730" actId="692"/>
          <ac:spMkLst>
            <pc:docMk/>
            <pc:sldMk cId="48853780" sldId="3623"/>
            <ac:spMk id="84" creationId="{34DB5BC6-BC40-DE00-A003-2E43E45FA8AE}"/>
          </ac:spMkLst>
        </pc:spChg>
        <pc:spChg chg="mod">
          <ac:chgData name="Larsson Ulf" userId="6691d45b-9c88-4dea-ab1e-b1b1b13a856c" providerId="ADAL" clId="{5D0DCEA0-B1C0-4F88-A2CE-A8E33012C8E9}" dt="2023-03-16T12:06:34.753" v="1730" actId="692"/>
          <ac:spMkLst>
            <pc:docMk/>
            <pc:sldMk cId="48853780" sldId="3623"/>
            <ac:spMk id="85" creationId="{01B1A5E2-1EEC-D91A-27FE-9AD55CE778A8}"/>
          </ac:spMkLst>
        </pc:spChg>
        <pc:spChg chg="mod">
          <ac:chgData name="Larsson Ulf" userId="6691d45b-9c88-4dea-ab1e-b1b1b13a856c" providerId="ADAL" clId="{5D0DCEA0-B1C0-4F88-A2CE-A8E33012C8E9}" dt="2023-03-16T12:06:34.753" v="1730" actId="692"/>
          <ac:spMkLst>
            <pc:docMk/>
            <pc:sldMk cId="48853780" sldId="3623"/>
            <ac:spMk id="86" creationId="{2B1C89F6-F27B-8C00-F4E4-F5ACF15A61BA}"/>
          </ac:spMkLst>
        </pc:spChg>
        <pc:spChg chg="mod">
          <ac:chgData name="Larsson Ulf" userId="6691d45b-9c88-4dea-ab1e-b1b1b13a856c" providerId="ADAL" clId="{5D0DCEA0-B1C0-4F88-A2CE-A8E33012C8E9}" dt="2023-03-16T12:06:34.753" v="1730" actId="692"/>
          <ac:spMkLst>
            <pc:docMk/>
            <pc:sldMk cId="48853780" sldId="3623"/>
            <ac:spMk id="87" creationId="{76CF793F-4F43-CBA3-CF3E-968D1C6F5EC1}"/>
          </ac:spMkLst>
        </pc:spChg>
        <pc:spChg chg="mod">
          <ac:chgData name="Larsson Ulf" userId="6691d45b-9c88-4dea-ab1e-b1b1b13a856c" providerId="ADAL" clId="{5D0DCEA0-B1C0-4F88-A2CE-A8E33012C8E9}" dt="2023-03-16T12:06:34.753" v="1730" actId="692"/>
          <ac:spMkLst>
            <pc:docMk/>
            <pc:sldMk cId="48853780" sldId="3623"/>
            <ac:spMk id="88" creationId="{FB0330C9-9746-5726-3933-66899185F08E}"/>
          </ac:spMkLst>
        </pc:spChg>
        <pc:spChg chg="mod">
          <ac:chgData name="Larsson Ulf" userId="6691d45b-9c88-4dea-ab1e-b1b1b13a856c" providerId="ADAL" clId="{5D0DCEA0-B1C0-4F88-A2CE-A8E33012C8E9}" dt="2023-03-16T09:16:02.549" v="1728" actId="1076"/>
          <ac:spMkLst>
            <pc:docMk/>
            <pc:sldMk cId="48853780" sldId="3623"/>
            <ac:spMk id="98" creationId="{3BF29120-2F67-46CB-3F5B-BF63DF3D416F}"/>
          </ac:spMkLst>
        </pc:spChg>
        <pc:spChg chg="mod">
          <ac:chgData name="Larsson Ulf" userId="6691d45b-9c88-4dea-ab1e-b1b1b13a856c" providerId="ADAL" clId="{5D0DCEA0-B1C0-4F88-A2CE-A8E33012C8E9}" dt="2023-03-16T09:16:02.549" v="1728" actId="1076"/>
          <ac:spMkLst>
            <pc:docMk/>
            <pc:sldMk cId="48853780" sldId="3623"/>
            <ac:spMk id="99" creationId="{6F418239-BF7F-E75A-DB23-0DE9DA0B8806}"/>
          </ac:spMkLst>
        </pc:spChg>
        <pc:spChg chg="mod">
          <ac:chgData name="Larsson Ulf" userId="6691d45b-9c88-4dea-ab1e-b1b1b13a856c" providerId="ADAL" clId="{5D0DCEA0-B1C0-4F88-A2CE-A8E33012C8E9}" dt="2023-03-16T09:16:02.549" v="1728" actId="1076"/>
          <ac:spMkLst>
            <pc:docMk/>
            <pc:sldMk cId="48853780" sldId="3623"/>
            <ac:spMk id="100" creationId="{B0C5DE4B-8037-6290-433B-E71FAC0CCF4D}"/>
          </ac:spMkLst>
        </pc:spChg>
        <pc:spChg chg="mod">
          <ac:chgData name="Larsson Ulf" userId="6691d45b-9c88-4dea-ab1e-b1b1b13a856c" providerId="ADAL" clId="{5D0DCEA0-B1C0-4F88-A2CE-A8E33012C8E9}" dt="2023-03-16T09:16:02.549" v="1728" actId="1076"/>
          <ac:spMkLst>
            <pc:docMk/>
            <pc:sldMk cId="48853780" sldId="3623"/>
            <ac:spMk id="101" creationId="{C2FBCF8A-D01D-0CA5-99CE-4B1D04A7D455}"/>
          </ac:spMkLst>
        </pc:spChg>
        <pc:spChg chg="mod">
          <ac:chgData name="Larsson Ulf" userId="6691d45b-9c88-4dea-ab1e-b1b1b13a856c" providerId="ADAL" clId="{5D0DCEA0-B1C0-4F88-A2CE-A8E33012C8E9}" dt="2023-03-16T09:16:02.549" v="1728" actId="1076"/>
          <ac:spMkLst>
            <pc:docMk/>
            <pc:sldMk cId="48853780" sldId="3623"/>
            <ac:spMk id="102" creationId="{6108F06A-CE1C-5BDD-C4E8-852EFC53EBC8}"/>
          </ac:spMkLst>
        </pc:spChg>
        <pc:spChg chg="mod">
          <ac:chgData name="Larsson Ulf" userId="6691d45b-9c88-4dea-ab1e-b1b1b13a856c" providerId="ADAL" clId="{5D0DCEA0-B1C0-4F88-A2CE-A8E33012C8E9}" dt="2023-03-16T09:16:02.549" v="1728" actId="1076"/>
          <ac:spMkLst>
            <pc:docMk/>
            <pc:sldMk cId="48853780" sldId="3623"/>
            <ac:spMk id="103" creationId="{24F6AFB8-6F3E-8A73-3240-02FC9804BB5A}"/>
          </ac:spMkLst>
        </pc:spChg>
        <pc:spChg chg="mod">
          <ac:chgData name="Larsson Ulf" userId="6691d45b-9c88-4dea-ab1e-b1b1b13a856c" providerId="ADAL" clId="{5D0DCEA0-B1C0-4F88-A2CE-A8E33012C8E9}" dt="2023-03-16T09:16:02.549" v="1728" actId="1076"/>
          <ac:spMkLst>
            <pc:docMk/>
            <pc:sldMk cId="48853780" sldId="3623"/>
            <ac:spMk id="104" creationId="{FB225B1A-62DB-7D12-F328-B51D373796A8}"/>
          </ac:spMkLst>
        </pc:spChg>
        <pc:spChg chg="mod">
          <ac:chgData name="Larsson Ulf" userId="6691d45b-9c88-4dea-ab1e-b1b1b13a856c" providerId="ADAL" clId="{5D0DCEA0-B1C0-4F88-A2CE-A8E33012C8E9}" dt="2023-03-16T09:16:02.549" v="1728" actId="1076"/>
          <ac:spMkLst>
            <pc:docMk/>
            <pc:sldMk cId="48853780" sldId="3623"/>
            <ac:spMk id="105" creationId="{2CC1F6CC-6F43-1217-6E11-CFA5C84BEF23}"/>
          </ac:spMkLst>
        </pc:spChg>
        <pc:spChg chg="mod">
          <ac:chgData name="Larsson Ulf" userId="6691d45b-9c88-4dea-ab1e-b1b1b13a856c" providerId="ADAL" clId="{5D0DCEA0-B1C0-4F88-A2CE-A8E33012C8E9}" dt="2023-03-16T09:16:02.549" v="1728" actId="1076"/>
          <ac:spMkLst>
            <pc:docMk/>
            <pc:sldMk cId="48853780" sldId="3623"/>
            <ac:spMk id="106" creationId="{57340570-5A8E-675D-5304-6A13674E9704}"/>
          </ac:spMkLst>
        </pc:spChg>
        <pc:spChg chg="mod">
          <ac:chgData name="Larsson Ulf" userId="6691d45b-9c88-4dea-ab1e-b1b1b13a856c" providerId="ADAL" clId="{5D0DCEA0-B1C0-4F88-A2CE-A8E33012C8E9}" dt="2023-03-16T09:16:02.549" v="1728" actId="1076"/>
          <ac:spMkLst>
            <pc:docMk/>
            <pc:sldMk cId="48853780" sldId="3623"/>
            <ac:spMk id="107" creationId="{42225650-E27E-339B-B963-4DB74EB09A3A}"/>
          </ac:spMkLst>
        </pc:spChg>
        <pc:spChg chg="mod">
          <ac:chgData name="Larsson Ulf" userId="6691d45b-9c88-4dea-ab1e-b1b1b13a856c" providerId="ADAL" clId="{5D0DCEA0-B1C0-4F88-A2CE-A8E33012C8E9}" dt="2023-03-16T09:16:02.549" v="1728" actId="1076"/>
          <ac:spMkLst>
            <pc:docMk/>
            <pc:sldMk cId="48853780" sldId="3623"/>
            <ac:spMk id="108" creationId="{9E874484-E983-A087-7B1B-079A60A8E8C6}"/>
          </ac:spMkLst>
        </pc:spChg>
        <pc:spChg chg="mod">
          <ac:chgData name="Larsson Ulf" userId="6691d45b-9c88-4dea-ab1e-b1b1b13a856c" providerId="ADAL" clId="{5D0DCEA0-B1C0-4F88-A2CE-A8E33012C8E9}" dt="2023-03-16T09:16:02.549" v="1728" actId="1076"/>
          <ac:spMkLst>
            <pc:docMk/>
            <pc:sldMk cId="48853780" sldId="3623"/>
            <ac:spMk id="109" creationId="{8C528D1A-D3DC-0567-0DC4-E2E3014904F5}"/>
          </ac:spMkLst>
        </pc:spChg>
        <pc:spChg chg="mod">
          <ac:chgData name="Larsson Ulf" userId="6691d45b-9c88-4dea-ab1e-b1b1b13a856c" providerId="ADAL" clId="{5D0DCEA0-B1C0-4F88-A2CE-A8E33012C8E9}" dt="2023-03-16T09:16:02.549" v="1728" actId="1076"/>
          <ac:spMkLst>
            <pc:docMk/>
            <pc:sldMk cId="48853780" sldId="3623"/>
            <ac:spMk id="110" creationId="{318E7EE2-9C03-4DFA-73E5-488BE18A271B}"/>
          </ac:spMkLst>
        </pc:spChg>
        <pc:spChg chg="mod">
          <ac:chgData name="Larsson Ulf" userId="6691d45b-9c88-4dea-ab1e-b1b1b13a856c" providerId="ADAL" clId="{5D0DCEA0-B1C0-4F88-A2CE-A8E33012C8E9}" dt="2023-03-16T09:16:02.549" v="1728" actId="1076"/>
          <ac:spMkLst>
            <pc:docMk/>
            <pc:sldMk cId="48853780" sldId="3623"/>
            <ac:spMk id="111" creationId="{1B4BAF3C-E893-83E9-C567-2D7A587ECD92}"/>
          </ac:spMkLst>
        </pc:spChg>
        <pc:spChg chg="mod">
          <ac:chgData name="Larsson Ulf" userId="6691d45b-9c88-4dea-ab1e-b1b1b13a856c" providerId="ADAL" clId="{5D0DCEA0-B1C0-4F88-A2CE-A8E33012C8E9}" dt="2023-03-16T09:16:02.549" v="1728" actId="1076"/>
          <ac:spMkLst>
            <pc:docMk/>
            <pc:sldMk cId="48853780" sldId="3623"/>
            <ac:spMk id="112" creationId="{4EB10C3F-3651-3E7F-6990-A14116267DFE}"/>
          </ac:spMkLst>
        </pc:spChg>
        <pc:spChg chg="mod">
          <ac:chgData name="Larsson Ulf" userId="6691d45b-9c88-4dea-ab1e-b1b1b13a856c" providerId="ADAL" clId="{5D0DCEA0-B1C0-4F88-A2CE-A8E33012C8E9}" dt="2023-03-16T09:16:02.549" v="1728" actId="1076"/>
          <ac:spMkLst>
            <pc:docMk/>
            <pc:sldMk cId="48853780" sldId="3623"/>
            <ac:spMk id="113" creationId="{6421A9D5-D0F3-D083-3BAA-55E791B15E76}"/>
          </ac:spMkLst>
        </pc:spChg>
        <pc:spChg chg="mod">
          <ac:chgData name="Larsson Ulf" userId="6691d45b-9c88-4dea-ab1e-b1b1b13a856c" providerId="ADAL" clId="{5D0DCEA0-B1C0-4F88-A2CE-A8E33012C8E9}" dt="2023-03-16T09:16:02.549" v="1728" actId="1076"/>
          <ac:spMkLst>
            <pc:docMk/>
            <pc:sldMk cId="48853780" sldId="3623"/>
            <ac:spMk id="114" creationId="{2D018E9E-996B-9714-21CA-0C127A6A2C02}"/>
          </ac:spMkLst>
        </pc:spChg>
        <pc:spChg chg="mod">
          <ac:chgData name="Larsson Ulf" userId="6691d45b-9c88-4dea-ab1e-b1b1b13a856c" providerId="ADAL" clId="{5D0DCEA0-B1C0-4F88-A2CE-A8E33012C8E9}" dt="2023-03-16T09:16:02.549" v="1728" actId="1076"/>
          <ac:spMkLst>
            <pc:docMk/>
            <pc:sldMk cId="48853780" sldId="3623"/>
            <ac:spMk id="115" creationId="{15CE2E7E-AF86-D912-5549-C7EF260819BB}"/>
          </ac:spMkLst>
        </pc:spChg>
        <pc:spChg chg="mod">
          <ac:chgData name="Larsson Ulf" userId="6691d45b-9c88-4dea-ab1e-b1b1b13a856c" providerId="ADAL" clId="{5D0DCEA0-B1C0-4F88-A2CE-A8E33012C8E9}" dt="2023-03-16T09:16:02.549" v="1728" actId="1076"/>
          <ac:spMkLst>
            <pc:docMk/>
            <pc:sldMk cId="48853780" sldId="3623"/>
            <ac:spMk id="116" creationId="{3F133874-9573-1563-0C34-B845E4C9916F}"/>
          </ac:spMkLst>
        </pc:spChg>
        <pc:spChg chg="mod">
          <ac:chgData name="Larsson Ulf" userId="6691d45b-9c88-4dea-ab1e-b1b1b13a856c" providerId="ADAL" clId="{5D0DCEA0-B1C0-4F88-A2CE-A8E33012C8E9}" dt="2023-03-16T09:16:02.549" v="1728" actId="1076"/>
          <ac:spMkLst>
            <pc:docMk/>
            <pc:sldMk cId="48853780" sldId="3623"/>
            <ac:spMk id="117" creationId="{8CB155A8-C38F-416F-F324-D1AC13890E4B}"/>
          </ac:spMkLst>
        </pc:spChg>
        <pc:spChg chg="mod">
          <ac:chgData name="Larsson Ulf" userId="6691d45b-9c88-4dea-ab1e-b1b1b13a856c" providerId="ADAL" clId="{5D0DCEA0-B1C0-4F88-A2CE-A8E33012C8E9}" dt="2023-03-16T09:16:02.549" v="1728" actId="1076"/>
          <ac:spMkLst>
            <pc:docMk/>
            <pc:sldMk cId="48853780" sldId="3623"/>
            <ac:spMk id="118" creationId="{70AF9B0E-71C9-451A-08D5-67130DA35A9C}"/>
          </ac:spMkLst>
        </pc:spChg>
        <pc:spChg chg="del mod">
          <ac:chgData name="Larsson Ulf" userId="6691d45b-9c88-4dea-ab1e-b1b1b13a856c" providerId="ADAL" clId="{5D0DCEA0-B1C0-4F88-A2CE-A8E33012C8E9}" dt="2023-03-16T07:23:47.510" v="1695" actId="478"/>
          <ac:spMkLst>
            <pc:docMk/>
            <pc:sldMk cId="48853780" sldId="3623"/>
            <ac:spMk id="119" creationId="{15C6BE41-9A60-77AB-0FAA-ED3CC07E5B9D}"/>
          </ac:spMkLst>
        </pc:spChg>
        <pc:spChg chg="del mod">
          <ac:chgData name="Larsson Ulf" userId="6691d45b-9c88-4dea-ab1e-b1b1b13a856c" providerId="ADAL" clId="{5D0DCEA0-B1C0-4F88-A2CE-A8E33012C8E9}" dt="2023-03-16T07:23:47.510" v="1695" actId="478"/>
          <ac:spMkLst>
            <pc:docMk/>
            <pc:sldMk cId="48853780" sldId="3623"/>
            <ac:spMk id="120" creationId="{5D663006-736B-A9DC-F26B-6F99046084DD}"/>
          </ac:spMkLst>
        </pc:spChg>
        <pc:spChg chg="del mod">
          <ac:chgData name="Larsson Ulf" userId="6691d45b-9c88-4dea-ab1e-b1b1b13a856c" providerId="ADAL" clId="{5D0DCEA0-B1C0-4F88-A2CE-A8E33012C8E9}" dt="2023-03-16T07:23:47.510" v="1695" actId="478"/>
          <ac:spMkLst>
            <pc:docMk/>
            <pc:sldMk cId="48853780" sldId="3623"/>
            <ac:spMk id="121" creationId="{3463E4DB-5459-D787-01AD-DC81D7FBC3FD}"/>
          </ac:spMkLst>
        </pc:spChg>
        <pc:spChg chg="del mod">
          <ac:chgData name="Larsson Ulf" userId="6691d45b-9c88-4dea-ab1e-b1b1b13a856c" providerId="ADAL" clId="{5D0DCEA0-B1C0-4F88-A2CE-A8E33012C8E9}" dt="2023-03-16T07:23:47.510" v="1695" actId="478"/>
          <ac:spMkLst>
            <pc:docMk/>
            <pc:sldMk cId="48853780" sldId="3623"/>
            <ac:spMk id="122" creationId="{0EA28C98-CB78-3FFF-2353-5F1B61AAF14B}"/>
          </ac:spMkLst>
        </pc:spChg>
        <pc:spChg chg="del mod">
          <ac:chgData name="Larsson Ulf" userId="6691d45b-9c88-4dea-ab1e-b1b1b13a856c" providerId="ADAL" clId="{5D0DCEA0-B1C0-4F88-A2CE-A8E33012C8E9}" dt="2023-03-16T07:23:47.510" v="1695" actId="478"/>
          <ac:spMkLst>
            <pc:docMk/>
            <pc:sldMk cId="48853780" sldId="3623"/>
            <ac:spMk id="123" creationId="{1278D733-A784-AD98-55D5-7E1CE98D1D00}"/>
          </ac:spMkLst>
        </pc:spChg>
        <pc:spChg chg="del mod">
          <ac:chgData name="Larsson Ulf" userId="6691d45b-9c88-4dea-ab1e-b1b1b13a856c" providerId="ADAL" clId="{5D0DCEA0-B1C0-4F88-A2CE-A8E33012C8E9}" dt="2023-03-16T07:23:47.510" v="1695" actId="478"/>
          <ac:spMkLst>
            <pc:docMk/>
            <pc:sldMk cId="48853780" sldId="3623"/>
            <ac:spMk id="124" creationId="{389C693C-E31F-A99F-043E-9B07B6AED78D}"/>
          </ac:spMkLst>
        </pc:spChg>
        <pc:spChg chg="del mod">
          <ac:chgData name="Larsson Ulf" userId="6691d45b-9c88-4dea-ab1e-b1b1b13a856c" providerId="ADAL" clId="{5D0DCEA0-B1C0-4F88-A2CE-A8E33012C8E9}" dt="2023-03-16T07:23:47.510" v="1695" actId="478"/>
          <ac:spMkLst>
            <pc:docMk/>
            <pc:sldMk cId="48853780" sldId="3623"/>
            <ac:spMk id="125" creationId="{08E99185-6B2D-C276-9297-2B2B126263D2}"/>
          </ac:spMkLst>
        </pc:spChg>
        <pc:spChg chg="del mod">
          <ac:chgData name="Larsson Ulf" userId="6691d45b-9c88-4dea-ab1e-b1b1b13a856c" providerId="ADAL" clId="{5D0DCEA0-B1C0-4F88-A2CE-A8E33012C8E9}" dt="2023-03-16T07:23:47.510" v="1695" actId="478"/>
          <ac:spMkLst>
            <pc:docMk/>
            <pc:sldMk cId="48853780" sldId="3623"/>
            <ac:spMk id="126" creationId="{0D61A17B-38E7-ECDD-DA7A-3E39931E62A8}"/>
          </ac:spMkLst>
        </pc:spChg>
        <pc:cxnChg chg="del mod">
          <ac:chgData name="Larsson Ulf" userId="6691d45b-9c88-4dea-ab1e-b1b1b13a856c" providerId="ADAL" clId="{5D0DCEA0-B1C0-4F88-A2CE-A8E33012C8E9}" dt="2023-03-16T09:15:28.010" v="1723" actId="478"/>
          <ac:cxnSpMkLst>
            <pc:docMk/>
            <pc:sldMk cId="48853780" sldId="3623"/>
            <ac:cxnSpMk id="12" creationId="{9B26AC60-04CE-F34B-3DCC-EC0379975338}"/>
          </ac:cxnSpMkLst>
        </pc:cxnChg>
        <pc:cxnChg chg="add mod">
          <ac:chgData name="Larsson Ulf" userId="6691d45b-9c88-4dea-ab1e-b1b1b13a856c" providerId="ADAL" clId="{5D0DCEA0-B1C0-4F88-A2CE-A8E33012C8E9}" dt="2023-03-16T09:15:43.745" v="1727" actId="1076"/>
          <ac:cxnSpMkLst>
            <pc:docMk/>
            <pc:sldMk cId="48853780" sldId="3623"/>
            <ac:cxnSpMk id="18" creationId="{D07FEA0B-E638-8EA6-665C-7E761677B786}"/>
          </ac:cxnSpMkLst>
        </pc:cxnChg>
        <pc:cxnChg chg="mod">
          <ac:chgData name="Larsson Ulf" userId="6691d45b-9c88-4dea-ab1e-b1b1b13a856c" providerId="ADAL" clId="{5D0DCEA0-B1C0-4F88-A2CE-A8E33012C8E9}" dt="2023-03-16T09:15:35.823" v="1726" actId="1076"/>
          <ac:cxnSpMkLst>
            <pc:docMk/>
            <pc:sldMk cId="48853780" sldId="3623"/>
            <ac:cxnSpMk id="80" creationId="{B99A1880-4442-B4CF-9E38-6EAE5B7ECBB4}"/>
          </ac:cxnSpMkLst>
        </pc:cxnChg>
      </pc:sldChg>
      <pc:sldChg chg="addSp delSp modSp mod ord">
        <pc:chgData name="Larsson Ulf" userId="6691d45b-9c88-4dea-ab1e-b1b1b13a856c" providerId="ADAL" clId="{5D0DCEA0-B1C0-4F88-A2CE-A8E33012C8E9}" dt="2023-06-25T15:32:37.945" v="29043" actId="1036"/>
        <pc:sldMkLst>
          <pc:docMk/>
          <pc:sldMk cId="3739070852" sldId="3624"/>
        </pc:sldMkLst>
        <pc:spChg chg="add mod">
          <ac:chgData name="Larsson Ulf" userId="6691d45b-9c88-4dea-ab1e-b1b1b13a856c" providerId="ADAL" clId="{5D0DCEA0-B1C0-4F88-A2CE-A8E33012C8E9}" dt="2023-06-12T08:35:17.231" v="28537" actId="34135"/>
          <ac:spMkLst>
            <pc:docMk/>
            <pc:sldMk cId="3739070852" sldId="3624"/>
            <ac:spMk id="4" creationId="{472E733E-1988-E425-1026-0A31FD46562E}"/>
          </ac:spMkLst>
        </pc:spChg>
        <pc:spChg chg="add del">
          <ac:chgData name="Larsson Ulf" userId="6691d45b-9c88-4dea-ab1e-b1b1b13a856c" providerId="ADAL" clId="{5D0DCEA0-B1C0-4F88-A2CE-A8E33012C8E9}" dt="2023-05-11T08:13:56.217" v="15120" actId="478"/>
          <ac:spMkLst>
            <pc:docMk/>
            <pc:sldMk cId="3739070852" sldId="3624"/>
            <ac:spMk id="6" creationId="{00F4CEA2-DE8C-BB38-672A-1C5845B91AC7}"/>
          </ac:spMkLst>
        </pc:spChg>
        <pc:spChg chg="mod">
          <ac:chgData name="Larsson Ulf" userId="6691d45b-9c88-4dea-ab1e-b1b1b13a856c" providerId="ADAL" clId="{5D0DCEA0-B1C0-4F88-A2CE-A8E33012C8E9}" dt="2023-06-22T08:54:09.899" v="28687" actId="20577"/>
          <ac:spMkLst>
            <pc:docMk/>
            <pc:sldMk cId="3739070852" sldId="3624"/>
            <ac:spMk id="7" creationId="{C5AC7E07-CCE4-48B3-A944-CC557B45CBBD}"/>
          </ac:spMkLst>
        </pc:spChg>
        <pc:spChg chg="mod">
          <ac:chgData name="Larsson Ulf" userId="6691d45b-9c88-4dea-ab1e-b1b1b13a856c" providerId="ADAL" clId="{5D0DCEA0-B1C0-4F88-A2CE-A8E33012C8E9}" dt="2023-06-12T09:03:12.844" v="28602" actId="113"/>
          <ac:spMkLst>
            <pc:docMk/>
            <pc:sldMk cId="3739070852" sldId="3624"/>
            <ac:spMk id="10" creationId="{AC70C89C-FC64-7620-7573-919048DC42FB}"/>
          </ac:spMkLst>
        </pc:spChg>
        <pc:spChg chg="mod">
          <ac:chgData name="Larsson Ulf" userId="6691d45b-9c88-4dea-ab1e-b1b1b13a856c" providerId="ADAL" clId="{5D0DCEA0-B1C0-4F88-A2CE-A8E33012C8E9}" dt="2023-06-12T08:35:17.231" v="28537" actId="34135"/>
          <ac:spMkLst>
            <pc:docMk/>
            <pc:sldMk cId="3739070852" sldId="3624"/>
            <ac:spMk id="11" creationId="{BF14A78B-3AE5-9A3B-5201-EAE9F340F2D9}"/>
          </ac:spMkLst>
        </pc:spChg>
        <pc:spChg chg="add del mod">
          <ac:chgData name="Larsson Ulf" userId="6691d45b-9c88-4dea-ab1e-b1b1b13a856c" providerId="ADAL" clId="{5D0DCEA0-B1C0-4F88-A2CE-A8E33012C8E9}" dt="2023-05-11T08:14:35.376" v="15165" actId="478"/>
          <ac:spMkLst>
            <pc:docMk/>
            <pc:sldMk cId="3739070852" sldId="3624"/>
            <ac:spMk id="12" creationId="{ADD6AE49-A00B-C10F-B65C-EAC6E3BFC99F}"/>
          </ac:spMkLst>
        </pc:spChg>
        <pc:spChg chg="mod">
          <ac:chgData name="Larsson Ulf" userId="6691d45b-9c88-4dea-ab1e-b1b1b13a856c" providerId="ADAL" clId="{5D0DCEA0-B1C0-4F88-A2CE-A8E33012C8E9}" dt="2023-06-12T08:35:17.231" v="28537" actId="34135"/>
          <ac:spMkLst>
            <pc:docMk/>
            <pc:sldMk cId="3739070852" sldId="3624"/>
            <ac:spMk id="17" creationId="{F55FE564-BDE4-86F4-DC61-B8D12828540B}"/>
          </ac:spMkLst>
        </pc:spChg>
        <pc:spChg chg="mod">
          <ac:chgData name="Larsson Ulf" userId="6691d45b-9c88-4dea-ab1e-b1b1b13a856c" providerId="ADAL" clId="{5D0DCEA0-B1C0-4F88-A2CE-A8E33012C8E9}" dt="2023-06-12T08:35:17.231" v="28537" actId="34135"/>
          <ac:spMkLst>
            <pc:docMk/>
            <pc:sldMk cId="3739070852" sldId="3624"/>
            <ac:spMk id="19" creationId="{E56862FE-BD63-389C-1D45-DD121888D210}"/>
          </ac:spMkLst>
        </pc:spChg>
        <pc:spChg chg="del">
          <ac:chgData name="Larsson Ulf" userId="6691d45b-9c88-4dea-ab1e-b1b1b13a856c" providerId="ADAL" clId="{5D0DCEA0-B1C0-4F88-A2CE-A8E33012C8E9}" dt="2023-05-09T17:43:03.907" v="8601" actId="478"/>
          <ac:spMkLst>
            <pc:docMk/>
            <pc:sldMk cId="3739070852" sldId="3624"/>
            <ac:spMk id="29" creationId="{CE1C1A43-5844-7357-7E50-B1D8329ED8D9}"/>
          </ac:spMkLst>
        </pc:spChg>
        <pc:spChg chg="mod">
          <ac:chgData name="Larsson Ulf" userId="6691d45b-9c88-4dea-ab1e-b1b1b13a856c" providerId="ADAL" clId="{5D0DCEA0-B1C0-4F88-A2CE-A8E33012C8E9}" dt="2023-06-12T08:35:17.231" v="28537" actId="34135"/>
          <ac:spMkLst>
            <pc:docMk/>
            <pc:sldMk cId="3739070852" sldId="3624"/>
            <ac:spMk id="31" creationId="{5065FA90-D346-4069-AF47-5F813DE23C76}"/>
          </ac:spMkLst>
        </pc:spChg>
        <pc:spChg chg="mod">
          <ac:chgData name="Larsson Ulf" userId="6691d45b-9c88-4dea-ab1e-b1b1b13a856c" providerId="ADAL" clId="{5D0DCEA0-B1C0-4F88-A2CE-A8E33012C8E9}" dt="2023-06-12T08:35:17.231" v="28537" actId="34135"/>
          <ac:spMkLst>
            <pc:docMk/>
            <pc:sldMk cId="3739070852" sldId="3624"/>
            <ac:spMk id="48" creationId="{55D6C5E3-881B-E67C-350D-C1158EA61D62}"/>
          </ac:spMkLst>
        </pc:spChg>
        <pc:spChg chg="mod">
          <ac:chgData name="Larsson Ulf" userId="6691d45b-9c88-4dea-ab1e-b1b1b13a856c" providerId="ADAL" clId="{5D0DCEA0-B1C0-4F88-A2CE-A8E33012C8E9}" dt="2023-06-12T08:35:17.231" v="28537" actId="34135"/>
          <ac:spMkLst>
            <pc:docMk/>
            <pc:sldMk cId="3739070852" sldId="3624"/>
            <ac:spMk id="65" creationId="{4314217A-8982-C6FB-4090-FCAFB5417C20}"/>
          </ac:spMkLst>
        </pc:spChg>
        <pc:spChg chg="mod">
          <ac:chgData name="Larsson Ulf" userId="6691d45b-9c88-4dea-ab1e-b1b1b13a856c" providerId="ADAL" clId="{5D0DCEA0-B1C0-4F88-A2CE-A8E33012C8E9}" dt="2023-06-12T08:35:17.231" v="28537" actId="34135"/>
          <ac:spMkLst>
            <pc:docMk/>
            <pc:sldMk cId="3739070852" sldId="3624"/>
            <ac:spMk id="77" creationId="{A97049E2-B3C0-D838-C56C-9C0B6993FCD8}"/>
          </ac:spMkLst>
        </pc:spChg>
        <pc:spChg chg="mod">
          <ac:chgData name="Larsson Ulf" userId="6691d45b-9c88-4dea-ab1e-b1b1b13a856c" providerId="ADAL" clId="{5D0DCEA0-B1C0-4F88-A2CE-A8E33012C8E9}" dt="2023-06-12T08:35:17.231" v="28537" actId="34135"/>
          <ac:spMkLst>
            <pc:docMk/>
            <pc:sldMk cId="3739070852" sldId="3624"/>
            <ac:spMk id="114" creationId="{7FC7FD8D-EC0A-B871-AABA-938DC17AAD39}"/>
          </ac:spMkLst>
        </pc:spChg>
        <pc:spChg chg="mod">
          <ac:chgData name="Larsson Ulf" userId="6691d45b-9c88-4dea-ab1e-b1b1b13a856c" providerId="ADAL" clId="{5D0DCEA0-B1C0-4F88-A2CE-A8E33012C8E9}" dt="2023-06-12T08:35:17.231" v="28537" actId="34135"/>
          <ac:spMkLst>
            <pc:docMk/>
            <pc:sldMk cId="3739070852" sldId="3624"/>
            <ac:spMk id="123" creationId="{DA9B9BE1-F6C1-E36D-E60C-0CD290D56F06}"/>
          </ac:spMkLst>
        </pc:spChg>
        <pc:spChg chg="mod">
          <ac:chgData name="Larsson Ulf" userId="6691d45b-9c88-4dea-ab1e-b1b1b13a856c" providerId="ADAL" clId="{5D0DCEA0-B1C0-4F88-A2CE-A8E33012C8E9}" dt="2023-06-12T08:35:17.231" v="28537" actId="34135"/>
          <ac:spMkLst>
            <pc:docMk/>
            <pc:sldMk cId="3739070852" sldId="3624"/>
            <ac:spMk id="241" creationId="{9D8983CF-4760-5A7D-7C15-4F5ADBAB0D22}"/>
          </ac:spMkLst>
        </pc:spChg>
        <pc:spChg chg="mod">
          <ac:chgData name="Larsson Ulf" userId="6691d45b-9c88-4dea-ab1e-b1b1b13a856c" providerId="ADAL" clId="{5D0DCEA0-B1C0-4F88-A2CE-A8E33012C8E9}" dt="2023-06-12T08:35:17.231" v="28537" actId="34135"/>
          <ac:spMkLst>
            <pc:docMk/>
            <pc:sldMk cId="3739070852" sldId="3624"/>
            <ac:spMk id="248" creationId="{5FFBBE3D-FA41-6C7E-ECE2-311B3EB5A24E}"/>
          </ac:spMkLst>
        </pc:spChg>
        <pc:spChg chg="mod">
          <ac:chgData name="Larsson Ulf" userId="6691d45b-9c88-4dea-ab1e-b1b1b13a856c" providerId="ADAL" clId="{5D0DCEA0-B1C0-4F88-A2CE-A8E33012C8E9}" dt="2023-06-12T08:35:17.231" v="28537" actId="34135"/>
          <ac:spMkLst>
            <pc:docMk/>
            <pc:sldMk cId="3739070852" sldId="3624"/>
            <ac:spMk id="256" creationId="{85ABFA28-5E96-54F5-BF4C-AF8889AFAE8B}"/>
          </ac:spMkLst>
        </pc:spChg>
        <pc:spChg chg="mod">
          <ac:chgData name="Larsson Ulf" userId="6691d45b-9c88-4dea-ab1e-b1b1b13a856c" providerId="ADAL" clId="{5D0DCEA0-B1C0-4F88-A2CE-A8E33012C8E9}" dt="2023-06-12T08:35:17.231" v="28537" actId="34135"/>
          <ac:spMkLst>
            <pc:docMk/>
            <pc:sldMk cId="3739070852" sldId="3624"/>
            <ac:spMk id="278" creationId="{85D80332-6FB4-29A3-0401-E3C8AB2450FB}"/>
          </ac:spMkLst>
        </pc:spChg>
        <pc:picChg chg="mod">
          <ac:chgData name="Larsson Ulf" userId="6691d45b-9c88-4dea-ab1e-b1b1b13a856c" providerId="ADAL" clId="{5D0DCEA0-B1C0-4F88-A2CE-A8E33012C8E9}" dt="2023-06-25T15:32:37.945" v="29043" actId="1036"/>
          <ac:picMkLst>
            <pc:docMk/>
            <pc:sldMk cId="3739070852" sldId="3624"/>
            <ac:picMk id="3" creationId="{77D0C953-2C2E-60A0-2DC6-BED6B7B773C1}"/>
          </ac:picMkLst>
        </pc:picChg>
        <pc:cxnChg chg="add mod">
          <ac:chgData name="Larsson Ulf" userId="6691d45b-9c88-4dea-ab1e-b1b1b13a856c" providerId="ADAL" clId="{5D0DCEA0-B1C0-4F88-A2CE-A8E33012C8E9}" dt="2023-06-12T08:35:17.231" v="28537" actId="34135"/>
          <ac:cxnSpMkLst>
            <pc:docMk/>
            <pc:sldMk cId="3739070852" sldId="3624"/>
            <ac:cxnSpMk id="2" creationId="{8655132F-E811-777A-B85F-1316B319DE8F}"/>
          </ac:cxnSpMkLst>
        </pc:cxnChg>
        <pc:cxnChg chg="mod">
          <ac:chgData name="Larsson Ulf" userId="6691d45b-9c88-4dea-ab1e-b1b1b13a856c" providerId="ADAL" clId="{5D0DCEA0-B1C0-4F88-A2CE-A8E33012C8E9}" dt="2023-06-12T08:35:17.231" v="28537" actId="34135"/>
          <ac:cxnSpMkLst>
            <pc:docMk/>
            <pc:sldMk cId="3739070852" sldId="3624"/>
            <ac:cxnSpMk id="8" creationId="{F0C28BF9-4B99-68E6-C847-CF709835DB3E}"/>
          </ac:cxnSpMkLst>
        </pc:cxnChg>
        <pc:cxnChg chg="mod">
          <ac:chgData name="Larsson Ulf" userId="6691d45b-9c88-4dea-ab1e-b1b1b13a856c" providerId="ADAL" clId="{5D0DCEA0-B1C0-4F88-A2CE-A8E33012C8E9}" dt="2023-06-12T08:35:17.231" v="28537" actId="34135"/>
          <ac:cxnSpMkLst>
            <pc:docMk/>
            <pc:sldMk cId="3739070852" sldId="3624"/>
            <ac:cxnSpMk id="9" creationId="{325F9A48-447F-DBCE-462F-5871D7EA737E}"/>
          </ac:cxnSpMkLst>
        </pc:cxnChg>
        <pc:cxnChg chg="mod">
          <ac:chgData name="Larsson Ulf" userId="6691d45b-9c88-4dea-ab1e-b1b1b13a856c" providerId="ADAL" clId="{5D0DCEA0-B1C0-4F88-A2CE-A8E33012C8E9}" dt="2023-06-12T08:35:17.231" v="28537" actId="34135"/>
          <ac:cxnSpMkLst>
            <pc:docMk/>
            <pc:sldMk cId="3739070852" sldId="3624"/>
            <ac:cxnSpMk id="14" creationId="{C26A930B-DFAF-B54A-CABC-B4506142758C}"/>
          </ac:cxnSpMkLst>
        </pc:cxnChg>
        <pc:cxnChg chg="mod">
          <ac:chgData name="Larsson Ulf" userId="6691d45b-9c88-4dea-ab1e-b1b1b13a856c" providerId="ADAL" clId="{5D0DCEA0-B1C0-4F88-A2CE-A8E33012C8E9}" dt="2023-06-12T08:35:17.231" v="28537" actId="34135"/>
          <ac:cxnSpMkLst>
            <pc:docMk/>
            <pc:sldMk cId="3739070852" sldId="3624"/>
            <ac:cxnSpMk id="16" creationId="{8F36937F-4026-C0EA-D418-D5AAEC632853}"/>
          </ac:cxnSpMkLst>
        </pc:cxnChg>
        <pc:cxnChg chg="mod">
          <ac:chgData name="Larsson Ulf" userId="6691d45b-9c88-4dea-ab1e-b1b1b13a856c" providerId="ADAL" clId="{5D0DCEA0-B1C0-4F88-A2CE-A8E33012C8E9}" dt="2023-06-12T08:35:17.231" v="28537" actId="34135"/>
          <ac:cxnSpMkLst>
            <pc:docMk/>
            <pc:sldMk cId="3739070852" sldId="3624"/>
            <ac:cxnSpMk id="20" creationId="{5B09331E-A815-ACF0-EDC6-F6445E6221B3}"/>
          </ac:cxnSpMkLst>
        </pc:cxnChg>
        <pc:cxnChg chg="mod">
          <ac:chgData name="Larsson Ulf" userId="6691d45b-9c88-4dea-ab1e-b1b1b13a856c" providerId="ADAL" clId="{5D0DCEA0-B1C0-4F88-A2CE-A8E33012C8E9}" dt="2023-06-12T08:35:17.231" v="28537" actId="34135"/>
          <ac:cxnSpMkLst>
            <pc:docMk/>
            <pc:sldMk cId="3739070852" sldId="3624"/>
            <ac:cxnSpMk id="21" creationId="{82E7EDBC-F9E6-77E0-BCEE-8DBDFC27373D}"/>
          </ac:cxnSpMkLst>
        </pc:cxnChg>
        <pc:cxnChg chg="mod">
          <ac:chgData name="Larsson Ulf" userId="6691d45b-9c88-4dea-ab1e-b1b1b13a856c" providerId="ADAL" clId="{5D0DCEA0-B1C0-4F88-A2CE-A8E33012C8E9}" dt="2023-06-12T08:35:17.231" v="28537" actId="34135"/>
          <ac:cxnSpMkLst>
            <pc:docMk/>
            <pc:sldMk cId="3739070852" sldId="3624"/>
            <ac:cxnSpMk id="22" creationId="{4CC86431-752E-CBEE-E0CA-394298D69AA3}"/>
          </ac:cxnSpMkLst>
        </pc:cxnChg>
        <pc:cxnChg chg="add mod">
          <ac:chgData name="Larsson Ulf" userId="6691d45b-9c88-4dea-ab1e-b1b1b13a856c" providerId="ADAL" clId="{5D0DCEA0-B1C0-4F88-A2CE-A8E33012C8E9}" dt="2023-06-12T08:35:17.231" v="28537" actId="34135"/>
          <ac:cxnSpMkLst>
            <pc:docMk/>
            <pc:sldMk cId="3739070852" sldId="3624"/>
            <ac:cxnSpMk id="24" creationId="{A247516F-9624-7D11-1908-BDC3B145F75A}"/>
          </ac:cxnSpMkLst>
        </pc:cxnChg>
        <pc:cxnChg chg="mod">
          <ac:chgData name="Larsson Ulf" userId="6691d45b-9c88-4dea-ab1e-b1b1b13a856c" providerId="ADAL" clId="{5D0DCEA0-B1C0-4F88-A2CE-A8E33012C8E9}" dt="2023-06-12T08:35:17.231" v="28537" actId="34135"/>
          <ac:cxnSpMkLst>
            <pc:docMk/>
            <pc:sldMk cId="3739070852" sldId="3624"/>
            <ac:cxnSpMk id="30" creationId="{0395A449-EBC2-6023-7D65-53A470D3E5A9}"/>
          </ac:cxnSpMkLst>
        </pc:cxnChg>
        <pc:cxnChg chg="mod">
          <ac:chgData name="Larsson Ulf" userId="6691d45b-9c88-4dea-ab1e-b1b1b13a856c" providerId="ADAL" clId="{5D0DCEA0-B1C0-4F88-A2CE-A8E33012C8E9}" dt="2023-06-12T08:35:17.231" v="28537" actId="34135"/>
          <ac:cxnSpMkLst>
            <pc:docMk/>
            <pc:sldMk cId="3739070852" sldId="3624"/>
            <ac:cxnSpMk id="32" creationId="{FD38016B-45FC-AF29-015F-B7A864843AC1}"/>
          </ac:cxnSpMkLst>
        </pc:cxnChg>
        <pc:cxnChg chg="mod">
          <ac:chgData name="Larsson Ulf" userId="6691d45b-9c88-4dea-ab1e-b1b1b13a856c" providerId="ADAL" clId="{5D0DCEA0-B1C0-4F88-A2CE-A8E33012C8E9}" dt="2023-06-12T08:35:17.231" v="28537" actId="34135"/>
          <ac:cxnSpMkLst>
            <pc:docMk/>
            <pc:sldMk cId="3739070852" sldId="3624"/>
            <ac:cxnSpMk id="35" creationId="{436EA6F4-64E2-5F37-C016-F49751168B51}"/>
          </ac:cxnSpMkLst>
        </pc:cxnChg>
        <pc:cxnChg chg="mod">
          <ac:chgData name="Larsson Ulf" userId="6691d45b-9c88-4dea-ab1e-b1b1b13a856c" providerId="ADAL" clId="{5D0DCEA0-B1C0-4F88-A2CE-A8E33012C8E9}" dt="2023-06-12T08:35:17.231" v="28537" actId="34135"/>
          <ac:cxnSpMkLst>
            <pc:docMk/>
            <pc:sldMk cId="3739070852" sldId="3624"/>
            <ac:cxnSpMk id="40" creationId="{AD7DF5F4-0A57-0753-7FFE-261CD9D3A6B0}"/>
          </ac:cxnSpMkLst>
        </pc:cxnChg>
        <pc:cxnChg chg="mod">
          <ac:chgData name="Larsson Ulf" userId="6691d45b-9c88-4dea-ab1e-b1b1b13a856c" providerId="ADAL" clId="{5D0DCEA0-B1C0-4F88-A2CE-A8E33012C8E9}" dt="2023-06-12T08:35:17.231" v="28537" actId="34135"/>
          <ac:cxnSpMkLst>
            <pc:docMk/>
            <pc:sldMk cId="3739070852" sldId="3624"/>
            <ac:cxnSpMk id="47" creationId="{11A49CD3-376F-AAC8-2CB0-84E575783558}"/>
          </ac:cxnSpMkLst>
        </pc:cxnChg>
        <pc:cxnChg chg="mod">
          <ac:chgData name="Larsson Ulf" userId="6691d45b-9c88-4dea-ab1e-b1b1b13a856c" providerId="ADAL" clId="{5D0DCEA0-B1C0-4F88-A2CE-A8E33012C8E9}" dt="2023-06-12T08:35:17.231" v="28537" actId="34135"/>
          <ac:cxnSpMkLst>
            <pc:docMk/>
            <pc:sldMk cId="3739070852" sldId="3624"/>
            <ac:cxnSpMk id="53" creationId="{D7BBC110-8872-1882-CABD-2477D0DBD8E0}"/>
          </ac:cxnSpMkLst>
        </pc:cxnChg>
        <pc:cxnChg chg="mod">
          <ac:chgData name="Larsson Ulf" userId="6691d45b-9c88-4dea-ab1e-b1b1b13a856c" providerId="ADAL" clId="{5D0DCEA0-B1C0-4F88-A2CE-A8E33012C8E9}" dt="2023-06-12T08:35:17.231" v="28537" actId="34135"/>
          <ac:cxnSpMkLst>
            <pc:docMk/>
            <pc:sldMk cId="3739070852" sldId="3624"/>
            <ac:cxnSpMk id="55" creationId="{F439809F-8137-A658-54A0-0BD7E3CEEA23}"/>
          </ac:cxnSpMkLst>
        </pc:cxnChg>
        <pc:cxnChg chg="mod">
          <ac:chgData name="Larsson Ulf" userId="6691d45b-9c88-4dea-ab1e-b1b1b13a856c" providerId="ADAL" clId="{5D0DCEA0-B1C0-4F88-A2CE-A8E33012C8E9}" dt="2023-06-12T08:35:17.231" v="28537" actId="34135"/>
          <ac:cxnSpMkLst>
            <pc:docMk/>
            <pc:sldMk cId="3739070852" sldId="3624"/>
            <ac:cxnSpMk id="62" creationId="{3A5BD362-B7E3-FD8E-819A-4A77239809E0}"/>
          </ac:cxnSpMkLst>
        </pc:cxnChg>
        <pc:cxnChg chg="mod">
          <ac:chgData name="Larsson Ulf" userId="6691d45b-9c88-4dea-ab1e-b1b1b13a856c" providerId="ADAL" clId="{5D0DCEA0-B1C0-4F88-A2CE-A8E33012C8E9}" dt="2023-06-12T08:35:17.231" v="28537" actId="34135"/>
          <ac:cxnSpMkLst>
            <pc:docMk/>
            <pc:sldMk cId="3739070852" sldId="3624"/>
            <ac:cxnSpMk id="63" creationId="{DEFC9043-26E8-3159-D202-F9C8127B0350}"/>
          </ac:cxnSpMkLst>
        </pc:cxnChg>
        <pc:cxnChg chg="mod">
          <ac:chgData name="Larsson Ulf" userId="6691d45b-9c88-4dea-ab1e-b1b1b13a856c" providerId="ADAL" clId="{5D0DCEA0-B1C0-4F88-A2CE-A8E33012C8E9}" dt="2023-06-12T08:35:17.231" v="28537" actId="34135"/>
          <ac:cxnSpMkLst>
            <pc:docMk/>
            <pc:sldMk cId="3739070852" sldId="3624"/>
            <ac:cxnSpMk id="64" creationId="{A940CF67-3850-4ECE-D36A-345602F686B1}"/>
          </ac:cxnSpMkLst>
        </pc:cxnChg>
        <pc:cxnChg chg="mod">
          <ac:chgData name="Larsson Ulf" userId="6691d45b-9c88-4dea-ab1e-b1b1b13a856c" providerId="ADAL" clId="{5D0DCEA0-B1C0-4F88-A2CE-A8E33012C8E9}" dt="2023-06-12T08:35:17.231" v="28537" actId="34135"/>
          <ac:cxnSpMkLst>
            <pc:docMk/>
            <pc:sldMk cId="3739070852" sldId="3624"/>
            <ac:cxnSpMk id="66" creationId="{39795300-2733-E6C3-8C2F-4432CD22FED3}"/>
          </ac:cxnSpMkLst>
        </pc:cxnChg>
        <pc:cxnChg chg="mod">
          <ac:chgData name="Larsson Ulf" userId="6691d45b-9c88-4dea-ab1e-b1b1b13a856c" providerId="ADAL" clId="{5D0DCEA0-B1C0-4F88-A2CE-A8E33012C8E9}" dt="2023-06-12T08:35:17.231" v="28537" actId="34135"/>
          <ac:cxnSpMkLst>
            <pc:docMk/>
            <pc:sldMk cId="3739070852" sldId="3624"/>
            <ac:cxnSpMk id="67" creationId="{F51CD6BF-4F67-F800-DBB6-C1AD372A4D67}"/>
          </ac:cxnSpMkLst>
        </pc:cxnChg>
        <pc:cxnChg chg="mod">
          <ac:chgData name="Larsson Ulf" userId="6691d45b-9c88-4dea-ab1e-b1b1b13a856c" providerId="ADAL" clId="{5D0DCEA0-B1C0-4F88-A2CE-A8E33012C8E9}" dt="2023-06-12T08:35:17.231" v="28537" actId="34135"/>
          <ac:cxnSpMkLst>
            <pc:docMk/>
            <pc:sldMk cId="3739070852" sldId="3624"/>
            <ac:cxnSpMk id="74" creationId="{B1580AE4-426C-4DA0-7626-3780E9974740}"/>
          </ac:cxnSpMkLst>
        </pc:cxnChg>
        <pc:cxnChg chg="mod">
          <ac:chgData name="Larsson Ulf" userId="6691d45b-9c88-4dea-ab1e-b1b1b13a856c" providerId="ADAL" clId="{5D0DCEA0-B1C0-4F88-A2CE-A8E33012C8E9}" dt="2023-06-12T08:35:17.231" v="28537" actId="34135"/>
          <ac:cxnSpMkLst>
            <pc:docMk/>
            <pc:sldMk cId="3739070852" sldId="3624"/>
            <ac:cxnSpMk id="75" creationId="{A2D9421C-6C35-19E8-B58C-317BDFC23C5F}"/>
          </ac:cxnSpMkLst>
        </pc:cxnChg>
        <pc:cxnChg chg="mod">
          <ac:chgData name="Larsson Ulf" userId="6691d45b-9c88-4dea-ab1e-b1b1b13a856c" providerId="ADAL" clId="{5D0DCEA0-B1C0-4F88-A2CE-A8E33012C8E9}" dt="2023-06-12T08:35:17.231" v="28537" actId="34135"/>
          <ac:cxnSpMkLst>
            <pc:docMk/>
            <pc:sldMk cId="3739070852" sldId="3624"/>
            <ac:cxnSpMk id="76" creationId="{10755CD4-181C-662D-51D0-5274423D0739}"/>
          </ac:cxnSpMkLst>
        </pc:cxnChg>
        <pc:cxnChg chg="mod">
          <ac:chgData name="Larsson Ulf" userId="6691d45b-9c88-4dea-ab1e-b1b1b13a856c" providerId="ADAL" clId="{5D0DCEA0-B1C0-4F88-A2CE-A8E33012C8E9}" dt="2023-06-12T08:35:17.231" v="28537" actId="34135"/>
          <ac:cxnSpMkLst>
            <pc:docMk/>
            <pc:sldMk cId="3739070852" sldId="3624"/>
            <ac:cxnSpMk id="78" creationId="{A0AFBE30-7E61-6598-C54D-B4E15E16E281}"/>
          </ac:cxnSpMkLst>
        </pc:cxnChg>
        <pc:cxnChg chg="mod">
          <ac:chgData name="Larsson Ulf" userId="6691d45b-9c88-4dea-ab1e-b1b1b13a856c" providerId="ADAL" clId="{5D0DCEA0-B1C0-4F88-A2CE-A8E33012C8E9}" dt="2023-06-12T08:35:17.231" v="28537" actId="34135"/>
          <ac:cxnSpMkLst>
            <pc:docMk/>
            <pc:sldMk cId="3739070852" sldId="3624"/>
            <ac:cxnSpMk id="79" creationId="{5EB231B7-1788-B3EB-2AB7-94355EA7071B}"/>
          </ac:cxnSpMkLst>
        </pc:cxnChg>
        <pc:cxnChg chg="mod">
          <ac:chgData name="Larsson Ulf" userId="6691d45b-9c88-4dea-ab1e-b1b1b13a856c" providerId="ADAL" clId="{5D0DCEA0-B1C0-4F88-A2CE-A8E33012C8E9}" dt="2023-06-12T08:35:17.231" v="28537" actId="34135"/>
          <ac:cxnSpMkLst>
            <pc:docMk/>
            <pc:sldMk cId="3739070852" sldId="3624"/>
            <ac:cxnSpMk id="109" creationId="{97175BC2-D73C-3A66-1B1C-8825D3513813}"/>
          </ac:cxnSpMkLst>
        </pc:cxnChg>
        <pc:cxnChg chg="mod">
          <ac:chgData name="Larsson Ulf" userId="6691d45b-9c88-4dea-ab1e-b1b1b13a856c" providerId="ADAL" clId="{5D0DCEA0-B1C0-4F88-A2CE-A8E33012C8E9}" dt="2023-06-12T08:35:17.231" v="28537" actId="34135"/>
          <ac:cxnSpMkLst>
            <pc:docMk/>
            <pc:sldMk cId="3739070852" sldId="3624"/>
            <ac:cxnSpMk id="111" creationId="{DEFC13E9-4F1B-AB7C-7CE6-1B2B78AC9575}"/>
          </ac:cxnSpMkLst>
        </pc:cxnChg>
        <pc:cxnChg chg="mod">
          <ac:chgData name="Larsson Ulf" userId="6691d45b-9c88-4dea-ab1e-b1b1b13a856c" providerId="ADAL" clId="{5D0DCEA0-B1C0-4F88-A2CE-A8E33012C8E9}" dt="2023-06-12T08:35:17.231" v="28537" actId="34135"/>
          <ac:cxnSpMkLst>
            <pc:docMk/>
            <pc:sldMk cId="3739070852" sldId="3624"/>
            <ac:cxnSpMk id="113" creationId="{A945F32B-7E20-22D2-70A8-21DF872E7F1F}"/>
          </ac:cxnSpMkLst>
        </pc:cxnChg>
        <pc:cxnChg chg="mod">
          <ac:chgData name="Larsson Ulf" userId="6691d45b-9c88-4dea-ab1e-b1b1b13a856c" providerId="ADAL" clId="{5D0DCEA0-B1C0-4F88-A2CE-A8E33012C8E9}" dt="2023-06-12T08:35:17.231" v="28537" actId="34135"/>
          <ac:cxnSpMkLst>
            <pc:docMk/>
            <pc:sldMk cId="3739070852" sldId="3624"/>
            <ac:cxnSpMk id="122" creationId="{6B877341-3C4B-690B-252E-F05529F35654}"/>
          </ac:cxnSpMkLst>
        </pc:cxnChg>
        <pc:cxnChg chg="mod">
          <ac:chgData name="Larsson Ulf" userId="6691d45b-9c88-4dea-ab1e-b1b1b13a856c" providerId="ADAL" clId="{5D0DCEA0-B1C0-4F88-A2CE-A8E33012C8E9}" dt="2023-06-12T08:35:17.231" v="28537" actId="34135"/>
          <ac:cxnSpMkLst>
            <pc:docMk/>
            <pc:sldMk cId="3739070852" sldId="3624"/>
            <ac:cxnSpMk id="156" creationId="{A0D2F26A-0F19-E384-C257-FC2AC144B36D}"/>
          </ac:cxnSpMkLst>
        </pc:cxnChg>
        <pc:cxnChg chg="mod">
          <ac:chgData name="Larsson Ulf" userId="6691d45b-9c88-4dea-ab1e-b1b1b13a856c" providerId="ADAL" clId="{5D0DCEA0-B1C0-4F88-A2CE-A8E33012C8E9}" dt="2023-06-12T08:35:17.231" v="28537" actId="34135"/>
          <ac:cxnSpMkLst>
            <pc:docMk/>
            <pc:sldMk cId="3739070852" sldId="3624"/>
            <ac:cxnSpMk id="180" creationId="{57E4A023-C504-E86E-0D65-2F79C024A453}"/>
          </ac:cxnSpMkLst>
        </pc:cxnChg>
        <pc:cxnChg chg="mod">
          <ac:chgData name="Larsson Ulf" userId="6691d45b-9c88-4dea-ab1e-b1b1b13a856c" providerId="ADAL" clId="{5D0DCEA0-B1C0-4F88-A2CE-A8E33012C8E9}" dt="2023-06-12T08:35:17.231" v="28537" actId="34135"/>
          <ac:cxnSpMkLst>
            <pc:docMk/>
            <pc:sldMk cId="3739070852" sldId="3624"/>
            <ac:cxnSpMk id="181" creationId="{09C0ED56-07FD-F4BB-BD48-92A390A809F8}"/>
          </ac:cxnSpMkLst>
        </pc:cxnChg>
        <pc:cxnChg chg="mod">
          <ac:chgData name="Larsson Ulf" userId="6691d45b-9c88-4dea-ab1e-b1b1b13a856c" providerId="ADAL" clId="{5D0DCEA0-B1C0-4F88-A2CE-A8E33012C8E9}" dt="2023-06-12T08:35:17.231" v="28537" actId="34135"/>
          <ac:cxnSpMkLst>
            <pc:docMk/>
            <pc:sldMk cId="3739070852" sldId="3624"/>
            <ac:cxnSpMk id="182" creationId="{3851D454-30DB-7EDF-88FC-28AA367F49D0}"/>
          </ac:cxnSpMkLst>
        </pc:cxnChg>
        <pc:cxnChg chg="add del mod">
          <ac:chgData name="Larsson Ulf" userId="6691d45b-9c88-4dea-ab1e-b1b1b13a856c" providerId="ADAL" clId="{5D0DCEA0-B1C0-4F88-A2CE-A8E33012C8E9}" dt="2023-05-09T17:48:35.001" v="8682" actId="478"/>
          <ac:cxnSpMkLst>
            <pc:docMk/>
            <pc:sldMk cId="3739070852" sldId="3624"/>
            <ac:cxnSpMk id="224" creationId="{ED6BB653-561B-CEDF-6D3A-05AE13794E30}"/>
          </ac:cxnSpMkLst>
        </pc:cxnChg>
        <pc:cxnChg chg="add mod">
          <ac:chgData name="Larsson Ulf" userId="6691d45b-9c88-4dea-ab1e-b1b1b13a856c" providerId="ADAL" clId="{5D0DCEA0-B1C0-4F88-A2CE-A8E33012C8E9}" dt="2023-06-12T08:35:17.231" v="28537" actId="34135"/>
          <ac:cxnSpMkLst>
            <pc:docMk/>
            <pc:sldMk cId="3739070852" sldId="3624"/>
            <ac:cxnSpMk id="225" creationId="{0BFC5F3D-0C93-2B11-D018-9928AC229AB0}"/>
          </ac:cxnSpMkLst>
        </pc:cxnChg>
        <pc:cxnChg chg="mod">
          <ac:chgData name="Larsson Ulf" userId="6691d45b-9c88-4dea-ab1e-b1b1b13a856c" providerId="ADAL" clId="{5D0DCEA0-B1C0-4F88-A2CE-A8E33012C8E9}" dt="2023-06-12T08:35:17.231" v="28537" actId="34135"/>
          <ac:cxnSpMkLst>
            <pc:docMk/>
            <pc:sldMk cId="3739070852" sldId="3624"/>
            <ac:cxnSpMk id="231" creationId="{24B2DB55-C58F-CDFD-3EF4-104204649633}"/>
          </ac:cxnSpMkLst>
        </pc:cxnChg>
        <pc:cxnChg chg="mod">
          <ac:chgData name="Larsson Ulf" userId="6691d45b-9c88-4dea-ab1e-b1b1b13a856c" providerId="ADAL" clId="{5D0DCEA0-B1C0-4F88-A2CE-A8E33012C8E9}" dt="2023-06-12T08:35:17.231" v="28537" actId="34135"/>
          <ac:cxnSpMkLst>
            <pc:docMk/>
            <pc:sldMk cId="3739070852" sldId="3624"/>
            <ac:cxnSpMk id="233" creationId="{C9506EF1-8EF8-9AD7-E7B4-FAAAFF7D5E54}"/>
          </ac:cxnSpMkLst>
        </pc:cxnChg>
        <pc:cxnChg chg="mod">
          <ac:chgData name="Larsson Ulf" userId="6691d45b-9c88-4dea-ab1e-b1b1b13a856c" providerId="ADAL" clId="{5D0DCEA0-B1C0-4F88-A2CE-A8E33012C8E9}" dt="2023-06-12T08:35:17.231" v="28537" actId="34135"/>
          <ac:cxnSpMkLst>
            <pc:docMk/>
            <pc:sldMk cId="3739070852" sldId="3624"/>
            <ac:cxnSpMk id="238" creationId="{4C7F7001-EDC3-1FAE-AFD9-DEF9A824B607}"/>
          </ac:cxnSpMkLst>
        </pc:cxnChg>
        <pc:cxnChg chg="mod">
          <ac:chgData name="Larsson Ulf" userId="6691d45b-9c88-4dea-ab1e-b1b1b13a856c" providerId="ADAL" clId="{5D0DCEA0-B1C0-4F88-A2CE-A8E33012C8E9}" dt="2023-06-12T08:35:17.231" v="28537" actId="34135"/>
          <ac:cxnSpMkLst>
            <pc:docMk/>
            <pc:sldMk cId="3739070852" sldId="3624"/>
            <ac:cxnSpMk id="239" creationId="{C6BF856D-8571-9096-9C7B-5E8FDC58355D}"/>
          </ac:cxnSpMkLst>
        </pc:cxnChg>
        <pc:cxnChg chg="mod">
          <ac:chgData name="Larsson Ulf" userId="6691d45b-9c88-4dea-ab1e-b1b1b13a856c" providerId="ADAL" clId="{5D0DCEA0-B1C0-4F88-A2CE-A8E33012C8E9}" dt="2023-06-12T08:35:17.231" v="28537" actId="34135"/>
          <ac:cxnSpMkLst>
            <pc:docMk/>
            <pc:sldMk cId="3739070852" sldId="3624"/>
            <ac:cxnSpMk id="240" creationId="{EBF4ACEF-C629-BF78-6990-C18A0207130B}"/>
          </ac:cxnSpMkLst>
        </pc:cxnChg>
        <pc:cxnChg chg="mod">
          <ac:chgData name="Larsson Ulf" userId="6691d45b-9c88-4dea-ab1e-b1b1b13a856c" providerId="ADAL" clId="{5D0DCEA0-B1C0-4F88-A2CE-A8E33012C8E9}" dt="2023-06-12T08:35:17.231" v="28537" actId="34135"/>
          <ac:cxnSpMkLst>
            <pc:docMk/>
            <pc:sldMk cId="3739070852" sldId="3624"/>
            <ac:cxnSpMk id="242" creationId="{F1CC32A2-6CE4-37AC-F913-75FC0895CFF6}"/>
          </ac:cxnSpMkLst>
        </pc:cxnChg>
        <pc:cxnChg chg="mod">
          <ac:chgData name="Larsson Ulf" userId="6691d45b-9c88-4dea-ab1e-b1b1b13a856c" providerId="ADAL" clId="{5D0DCEA0-B1C0-4F88-A2CE-A8E33012C8E9}" dt="2023-06-12T08:35:17.231" v="28537" actId="34135"/>
          <ac:cxnSpMkLst>
            <pc:docMk/>
            <pc:sldMk cId="3739070852" sldId="3624"/>
            <ac:cxnSpMk id="243" creationId="{CBDBBC38-94C9-5CC1-721A-A4AF81ED9BA0}"/>
          </ac:cxnSpMkLst>
        </pc:cxnChg>
        <pc:cxnChg chg="mod">
          <ac:chgData name="Larsson Ulf" userId="6691d45b-9c88-4dea-ab1e-b1b1b13a856c" providerId="ADAL" clId="{5D0DCEA0-B1C0-4F88-A2CE-A8E33012C8E9}" dt="2023-06-12T08:35:17.231" v="28537" actId="34135"/>
          <ac:cxnSpMkLst>
            <pc:docMk/>
            <pc:sldMk cId="3739070852" sldId="3624"/>
            <ac:cxnSpMk id="244" creationId="{F5872F72-AA7F-C7EA-2A64-55E234053A49}"/>
          </ac:cxnSpMkLst>
        </pc:cxnChg>
        <pc:cxnChg chg="mod">
          <ac:chgData name="Larsson Ulf" userId="6691d45b-9c88-4dea-ab1e-b1b1b13a856c" providerId="ADAL" clId="{5D0DCEA0-B1C0-4F88-A2CE-A8E33012C8E9}" dt="2023-06-12T08:35:17.231" v="28537" actId="34135"/>
          <ac:cxnSpMkLst>
            <pc:docMk/>
            <pc:sldMk cId="3739070852" sldId="3624"/>
            <ac:cxnSpMk id="245" creationId="{B6F98945-361F-F765-8D3A-4DB72A1DDF93}"/>
          </ac:cxnSpMkLst>
        </pc:cxnChg>
        <pc:cxnChg chg="mod">
          <ac:chgData name="Larsson Ulf" userId="6691d45b-9c88-4dea-ab1e-b1b1b13a856c" providerId="ADAL" clId="{5D0DCEA0-B1C0-4F88-A2CE-A8E33012C8E9}" dt="2023-06-12T08:35:17.231" v="28537" actId="34135"/>
          <ac:cxnSpMkLst>
            <pc:docMk/>
            <pc:sldMk cId="3739070852" sldId="3624"/>
            <ac:cxnSpMk id="246" creationId="{425E4AC3-3F12-E789-EB40-34E1070BA08D}"/>
          </ac:cxnSpMkLst>
        </pc:cxnChg>
        <pc:cxnChg chg="mod">
          <ac:chgData name="Larsson Ulf" userId="6691d45b-9c88-4dea-ab1e-b1b1b13a856c" providerId="ADAL" clId="{5D0DCEA0-B1C0-4F88-A2CE-A8E33012C8E9}" dt="2023-06-12T08:35:17.231" v="28537" actId="34135"/>
          <ac:cxnSpMkLst>
            <pc:docMk/>
            <pc:sldMk cId="3739070852" sldId="3624"/>
            <ac:cxnSpMk id="247" creationId="{E731327F-3B99-A07A-B0FD-2033858C2F3D}"/>
          </ac:cxnSpMkLst>
        </pc:cxnChg>
        <pc:cxnChg chg="mod">
          <ac:chgData name="Larsson Ulf" userId="6691d45b-9c88-4dea-ab1e-b1b1b13a856c" providerId="ADAL" clId="{5D0DCEA0-B1C0-4F88-A2CE-A8E33012C8E9}" dt="2023-06-12T08:35:17.231" v="28537" actId="34135"/>
          <ac:cxnSpMkLst>
            <pc:docMk/>
            <pc:sldMk cId="3739070852" sldId="3624"/>
            <ac:cxnSpMk id="249" creationId="{FE1F3AAC-CB5D-3C51-9587-2A12A07E6099}"/>
          </ac:cxnSpMkLst>
        </pc:cxnChg>
        <pc:cxnChg chg="mod">
          <ac:chgData name="Larsson Ulf" userId="6691d45b-9c88-4dea-ab1e-b1b1b13a856c" providerId="ADAL" clId="{5D0DCEA0-B1C0-4F88-A2CE-A8E33012C8E9}" dt="2023-06-12T08:35:17.231" v="28537" actId="34135"/>
          <ac:cxnSpMkLst>
            <pc:docMk/>
            <pc:sldMk cId="3739070852" sldId="3624"/>
            <ac:cxnSpMk id="250" creationId="{89A82C23-9492-11B5-E184-1CCA636638AA}"/>
          </ac:cxnSpMkLst>
        </pc:cxnChg>
        <pc:cxnChg chg="mod">
          <ac:chgData name="Larsson Ulf" userId="6691d45b-9c88-4dea-ab1e-b1b1b13a856c" providerId="ADAL" clId="{5D0DCEA0-B1C0-4F88-A2CE-A8E33012C8E9}" dt="2023-06-12T08:35:17.231" v="28537" actId="34135"/>
          <ac:cxnSpMkLst>
            <pc:docMk/>
            <pc:sldMk cId="3739070852" sldId="3624"/>
            <ac:cxnSpMk id="251" creationId="{77245920-396E-7181-4208-816CBD6D0F80}"/>
          </ac:cxnSpMkLst>
        </pc:cxnChg>
        <pc:cxnChg chg="mod">
          <ac:chgData name="Larsson Ulf" userId="6691d45b-9c88-4dea-ab1e-b1b1b13a856c" providerId="ADAL" clId="{5D0DCEA0-B1C0-4F88-A2CE-A8E33012C8E9}" dt="2023-06-12T08:35:17.231" v="28537" actId="34135"/>
          <ac:cxnSpMkLst>
            <pc:docMk/>
            <pc:sldMk cId="3739070852" sldId="3624"/>
            <ac:cxnSpMk id="252" creationId="{6EB2F538-644D-E6DE-BBA2-F8938152420E}"/>
          </ac:cxnSpMkLst>
        </pc:cxnChg>
        <pc:cxnChg chg="mod">
          <ac:chgData name="Larsson Ulf" userId="6691d45b-9c88-4dea-ab1e-b1b1b13a856c" providerId="ADAL" clId="{5D0DCEA0-B1C0-4F88-A2CE-A8E33012C8E9}" dt="2023-06-12T08:35:17.231" v="28537" actId="34135"/>
          <ac:cxnSpMkLst>
            <pc:docMk/>
            <pc:sldMk cId="3739070852" sldId="3624"/>
            <ac:cxnSpMk id="253" creationId="{D1BBD5FF-B9AB-A5C0-4740-9CA6AA6C81FF}"/>
          </ac:cxnSpMkLst>
        </pc:cxnChg>
        <pc:cxnChg chg="mod">
          <ac:chgData name="Larsson Ulf" userId="6691d45b-9c88-4dea-ab1e-b1b1b13a856c" providerId="ADAL" clId="{5D0DCEA0-B1C0-4F88-A2CE-A8E33012C8E9}" dt="2023-06-12T08:35:17.231" v="28537" actId="34135"/>
          <ac:cxnSpMkLst>
            <pc:docMk/>
            <pc:sldMk cId="3739070852" sldId="3624"/>
            <ac:cxnSpMk id="254" creationId="{DB64C87A-3584-0783-652D-F3F9FDC7C478}"/>
          </ac:cxnSpMkLst>
        </pc:cxnChg>
        <pc:cxnChg chg="mod">
          <ac:chgData name="Larsson Ulf" userId="6691d45b-9c88-4dea-ab1e-b1b1b13a856c" providerId="ADAL" clId="{5D0DCEA0-B1C0-4F88-A2CE-A8E33012C8E9}" dt="2023-06-12T08:35:17.231" v="28537" actId="34135"/>
          <ac:cxnSpMkLst>
            <pc:docMk/>
            <pc:sldMk cId="3739070852" sldId="3624"/>
            <ac:cxnSpMk id="255" creationId="{9BFB4406-736D-D00B-2666-5DB158333B5E}"/>
          </ac:cxnSpMkLst>
        </pc:cxnChg>
        <pc:cxnChg chg="mod">
          <ac:chgData name="Larsson Ulf" userId="6691d45b-9c88-4dea-ab1e-b1b1b13a856c" providerId="ADAL" clId="{5D0DCEA0-B1C0-4F88-A2CE-A8E33012C8E9}" dt="2023-06-12T08:35:17.231" v="28537" actId="34135"/>
          <ac:cxnSpMkLst>
            <pc:docMk/>
            <pc:sldMk cId="3739070852" sldId="3624"/>
            <ac:cxnSpMk id="257" creationId="{EBB82EA8-B02B-1BED-0998-CA46BB13D420}"/>
          </ac:cxnSpMkLst>
        </pc:cxnChg>
        <pc:cxnChg chg="mod">
          <ac:chgData name="Larsson Ulf" userId="6691d45b-9c88-4dea-ab1e-b1b1b13a856c" providerId="ADAL" clId="{5D0DCEA0-B1C0-4F88-A2CE-A8E33012C8E9}" dt="2023-06-12T08:35:17.231" v="28537" actId="34135"/>
          <ac:cxnSpMkLst>
            <pc:docMk/>
            <pc:sldMk cId="3739070852" sldId="3624"/>
            <ac:cxnSpMk id="271" creationId="{AAC47E74-6CB8-F76B-9835-236DD3F39033}"/>
          </ac:cxnSpMkLst>
        </pc:cxnChg>
        <pc:cxnChg chg="mod">
          <ac:chgData name="Larsson Ulf" userId="6691d45b-9c88-4dea-ab1e-b1b1b13a856c" providerId="ADAL" clId="{5D0DCEA0-B1C0-4F88-A2CE-A8E33012C8E9}" dt="2023-06-12T08:35:17.231" v="28537" actId="34135"/>
          <ac:cxnSpMkLst>
            <pc:docMk/>
            <pc:sldMk cId="3739070852" sldId="3624"/>
            <ac:cxnSpMk id="272" creationId="{8F641489-69A7-E37A-51C2-82E3C2009C9B}"/>
          </ac:cxnSpMkLst>
        </pc:cxnChg>
        <pc:cxnChg chg="mod">
          <ac:chgData name="Larsson Ulf" userId="6691d45b-9c88-4dea-ab1e-b1b1b13a856c" providerId="ADAL" clId="{5D0DCEA0-B1C0-4F88-A2CE-A8E33012C8E9}" dt="2023-06-12T08:35:17.231" v="28537" actId="34135"/>
          <ac:cxnSpMkLst>
            <pc:docMk/>
            <pc:sldMk cId="3739070852" sldId="3624"/>
            <ac:cxnSpMk id="273" creationId="{1C8E6B5C-3CC6-D894-A459-CBD0CC9B2F2C}"/>
          </ac:cxnSpMkLst>
        </pc:cxnChg>
        <pc:cxnChg chg="mod">
          <ac:chgData name="Larsson Ulf" userId="6691d45b-9c88-4dea-ab1e-b1b1b13a856c" providerId="ADAL" clId="{5D0DCEA0-B1C0-4F88-A2CE-A8E33012C8E9}" dt="2023-06-12T08:35:17.231" v="28537" actId="34135"/>
          <ac:cxnSpMkLst>
            <pc:docMk/>
            <pc:sldMk cId="3739070852" sldId="3624"/>
            <ac:cxnSpMk id="274" creationId="{530C8D9C-4F5F-6C0E-BEFF-37D852EA9F32}"/>
          </ac:cxnSpMkLst>
        </pc:cxnChg>
        <pc:cxnChg chg="mod">
          <ac:chgData name="Larsson Ulf" userId="6691d45b-9c88-4dea-ab1e-b1b1b13a856c" providerId="ADAL" clId="{5D0DCEA0-B1C0-4F88-A2CE-A8E33012C8E9}" dt="2023-06-12T08:35:17.231" v="28537" actId="34135"/>
          <ac:cxnSpMkLst>
            <pc:docMk/>
            <pc:sldMk cId="3739070852" sldId="3624"/>
            <ac:cxnSpMk id="275" creationId="{32516A08-BEC6-7E75-107D-04288A358BA4}"/>
          </ac:cxnSpMkLst>
        </pc:cxnChg>
        <pc:cxnChg chg="mod">
          <ac:chgData name="Larsson Ulf" userId="6691d45b-9c88-4dea-ab1e-b1b1b13a856c" providerId="ADAL" clId="{5D0DCEA0-B1C0-4F88-A2CE-A8E33012C8E9}" dt="2023-06-12T08:35:17.231" v="28537" actId="34135"/>
          <ac:cxnSpMkLst>
            <pc:docMk/>
            <pc:sldMk cId="3739070852" sldId="3624"/>
            <ac:cxnSpMk id="277" creationId="{306978A8-7AF4-0A6E-64AB-886F5B27E4EF}"/>
          </ac:cxnSpMkLst>
        </pc:cxnChg>
        <pc:cxnChg chg="mod">
          <ac:chgData name="Larsson Ulf" userId="6691d45b-9c88-4dea-ab1e-b1b1b13a856c" providerId="ADAL" clId="{5D0DCEA0-B1C0-4F88-A2CE-A8E33012C8E9}" dt="2023-06-12T08:35:17.231" v="28537" actId="34135"/>
          <ac:cxnSpMkLst>
            <pc:docMk/>
            <pc:sldMk cId="3739070852" sldId="3624"/>
            <ac:cxnSpMk id="310" creationId="{F2B26D78-D2E1-A456-74B4-9B5D234BA215}"/>
          </ac:cxnSpMkLst>
        </pc:cxnChg>
        <pc:cxnChg chg="mod">
          <ac:chgData name="Larsson Ulf" userId="6691d45b-9c88-4dea-ab1e-b1b1b13a856c" providerId="ADAL" clId="{5D0DCEA0-B1C0-4F88-A2CE-A8E33012C8E9}" dt="2023-06-12T08:35:17.231" v="28537" actId="34135"/>
          <ac:cxnSpMkLst>
            <pc:docMk/>
            <pc:sldMk cId="3739070852" sldId="3624"/>
            <ac:cxnSpMk id="316" creationId="{084EFF00-EBF5-95CC-18C7-8E4476DAD805}"/>
          </ac:cxnSpMkLst>
        </pc:cxnChg>
      </pc:sldChg>
      <pc:sldChg chg="addSp delSp modSp mod ord addAnim delAnim modAnim">
        <pc:chgData name="Larsson Ulf" userId="6691d45b-9c88-4dea-ab1e-b1b1b13a856c" providerId="ADAL" clId="{5D0DCEA0-B1C0-4F88-A2CE-A8E33012C8E9}" dt="2023-06-12T08:36:34.607" v="28545" actId="34135"/>
        <pc:sldMkLst>
          <pc:docMk/>
          <pc:sldMk cId="4154194984" sldId="3625"/>
        </pc:sldMkLst>
        <pc:spChg chg="del mod">
          <ac:chgData name="Larsson Ulf" userId="6691d45b-9c88-4dea-ab1e-b1b1b13a856c" providerId="ADAL" clId="{5D0DCEA0-B1C0-4F88-A2CE-A8E33012C8E9}" dt="2023-05-11T10:36:29.944" v="18310" actId="478"/>
          <ac:spMkLst>
            <pc:docMk/>
            <pc:sldMk cId="4154194984" sldId="3625"/>
            <ac:spMk id="2" creationId="{FFBDFF36-F684-3A75-0908-3E04197693F0}"/>
          </ac:spMkLst>
        </pc:spChg>
        <pc:spChg chg="add mod">
          <ac:chgData name="Larsson Ulf" userId="6691d45b-9c88-4dea-ab1e-b1b1b13a856c" providerId="ADAL" clId="{5D0DCEA0-B1C0-4F88-A2CE-A8E33012C8E9}" dt="2023-06-12T08:36:34.607" v="28545" actId="34135"/>
          <ac:spMkLst>
            <pc:docMk/>
            <pc:sldMk cId="4154194984" sldId="3625"/>
            <ac:spMk id="4" creationId="{C83BD5DB-0F98-BE27-6C0D-0BC5D4E763FC}"/>
          </ac:spMkLst>
        </pc:spChg>
        <pc:spChg chg="del">
          <ac:chgData name="Larsson Ulf" userId="6691d45b-9c88-4dea-ab1e-b1b1b13a856c" providerId="ADAL" clId="{5D0DCEA0-B1C0-4F88-A2CE-A8E33012C8E9}" dt="2023-05-11T10:46:24.881" v="19166" actId="478"/>
          <ac:spMkLst>
            <pc:docMk/>
            <pc:sldMk cId="4154194984" sldId="3625"/>
            <ac:spMk id="6" creationId="{5A712EB5-C9E4-47A3-AA59-DD963EC8A1F8}"/>
          </ac:spMkLst>
        </pc:spChg>
        <pc:spChg chg="mod">
          <ac:chgData name="Larsson Ulf" userId="6691d45b-9c88-4dea-ab1e-b1b1b13a856c" providerId="ADAL" clId="{5D0DCEA0-B1C0-4F88-A2CE-A8E33012C8E9}" dt="2023-06-12T08:36:34.607" v="28545" actId="34135"/>
          <ac:spMkLst>
            <pc:docMk/>
            <pc:sldMk cId="4154194984" sldId="3625"/>
            <ac:spMk id="7" creationId="{C5AC7E07-CCE4-48B3-A944-CC557B45CBBD}"/>
          </ac:spMkLst>
        </pc:spChg>
        <pc:spChg chg="add del mod">
          <ac:chgData name="Larsson Ulf" userId="6691d45b-9c88-4dea-ab1e-b1b1b13a856c" providerId="ADAL" clId="{5D0DCEA0-B1C0-4F88-A2CE-A8E33012C8E9}" dt="2023-05-11T10:44:14.364" v="18994" actId="478"/>
          <ac:spMkLst>
            <pc:docMk/>
            <pc:sldMk cId="4154194984" sldId="3625"/>
            <ac:spMk id="8" creationId="{39DB8FF4-9CFA-1A43-1521-4A854D07D119}"/>
          </ac:spMkLst>
        </pc:spChg>
        <pc:spChg chg="add mod">
          <ac:chgData name="Larsson Ulf" userId="6691d45b-9c88-4dea-ab1e-b1b1b13a856c" providerId="ADAL" clId="{5D0DCEA0-B1C0-4F88-A2CE-A8E33012C8E9}" dt="2023-06-12T08:36:34.607" v="28545" actId="34135"/>
          <ac:spMkLst>
            <pc:docMk/>
            <pc:sldMk cId="4154194984" sldId="3625"/>
            <ac:spMk id="9" creationId="{F1AEEF2F-8306-696C-8F33-211A79A66131}"/>
          </ac:spMkLst>
        </pc:spChg>
        <pc:spChg chg="add mod">
          <ac:chgData name="Larsson Ulf" userId="6691d45b-9c88-4dea-ab1e-b1b1b13a856c" providerId="ADAL" clId="{5D0DCEA0-B1C0-4F88-A2CE-A8E33012C8E9}" dt="2023-06-12T08:36:34.607" v="28545" actId="34135"/>
          <ac:spMkLst>
            <pc:docMk/>
            <pc:sldMk cId="4154194984" sldId="3625"/>
            <ac:spMk id="10" creationId="{918653AB-CF30-051F-7900-6097BF0C16BF}"/>
          </ac:spMkLst>
        </pc:spChg>
        <pc:spChg chg="del mod">
          <ac:chgData name="Larsson Ulf" userId="6691d45b-9c88-4dea-ab1e-b1b1b13a856c" providerId="ADAL" clId="{5D0DCEA0-B1C0-4F88-A2CE-A8E33012C8E9}" dt="2023-05-11T10:36:24.166" v="18309" actId="478"/>
          <ac:spMkLst>
            <pc:docMk/>
            <pc:sldMk cId="4154194984" sldId="3625"/>
            <ac:spMk id="11" creationId="{B10F626C-12A7-1570-D59F-7FE0027FE9B7}"/>
          </ac:spMkLst>
        </pc:spChg>
        <pc:spChg chg="add mod">
          <ac:chgData name="Larsson Ulf" userId="6691d45b-9c88-4dea-ab1e-b1b1b13a856c" providerId="ADAL" clId="{5D0DCEA0-B1C0-4F88-A2CE-A8E33012C8E9}" dt="2023-06-12T08:36:34.607" v="28545" actId="34135"/>
          <ac:spMkLst>
            <pc:docMk/>
            <pc:sldMk cId="4154194984" sldId="3625"/>
            <ac:spMk id="12" creationId="{6A754465-BF1D-E3A0-3B1C-BFE3B4B99666}"/>
          </ac:spMkLst>
        </pc:spChg>
        <pc:spChg chg="del mod">
          <ac:chgData name="Larsson Ulf" userId="6691d45b-9c88-4dea-ab1e-b1b1b13a856c" providerId="ADAL" clId="{5D0DCEA0-B1C0-4F88-A2CE-A8E33012C8E9}" dt="2023-05-11T10:36:34.480" v="18311" actId="478"/>
          <ac:spMkLst>
            <pc:docMk/>
            <pc:sldMk cId="4154194984" sldId="3625"/>
            <ac:spMk id="13" creationId="{63320618-1153-5BC4-4902-9068AEBAC010}"/>
          </ac:spMkLst>
        </pc:spChg>
        <pc:picChg chg="add del mod">
          <ac:chgData name="Larsson Ulf" userId="6691d45b-9c88-4dea-ab1e-b1b1b13a856c" providerId="ADAL" clId="{5D0DCEA0-B1C0-4F88-A2CE-A8E33012C8E9}" dt="2023-06-12T08:36:34.607" v="28545" actId="34135"/>
          <ac:picMkLst>
            <pc:docMk/>
            <pc:sldMk cId="4154194984" sldId="3625"/>
            <ac:picMk id="3" creationId="{67932098-7CF4-749E-68D8-B3FFD6963DBF}"/>
          </ac:picMkLst>
        </pc:picChg>
        <pc:picChg chg="mod">
          <ac:chgData name="Larsson Ulf" userId="6691d45b-9c88-4dea-ab1e-b1b1b13a856c" providerId="ADAL" clId="{5D0DCEA0-B1C0-4F88-A2CE-A8E33012C8E9}" dt="2023-06-12T08:36:34.607" v="28545" actId="34135"/>
          <ac:picMkLst>
            <pc:docMk/>
            <pc:sldMk cId="4154194984" sldId="3625"/>
            <ac:picMk id="5" creationId="{B5C81A85-4DE4-C970-3814-4AB798AD732D}"/>
          </ac:picMkLst>
        </pc:picChg>
      </pc:sldChg>
      <pc:sldChg chg="del ord">
        <pc:chgData name="Larsson Ulf" userId="6691d45b-9c88-4dea-ab1e-b1b1b13a856c" providerId="ADAL" clId="{5D0DCEA0-B1C0-4F88-A2CE-A8E33012C8E9}" dt="2023-05-10T14:44:59.737" v="12609" actId="47"/>
        <pc:sldMkLst>
          <pc:docMk/>
          <pc:sldMk cId="4138879161" sldId="3626"/>
        </pc:sldMkLst>
      </pc:sldChg>
      <pc:sldChg chg="del">
        <pc:chgData name="Larsson Ulf" userId="6691d45b-9c88-4dea-ab1e-b1b1b13a856c" providerId="ADAL" clId="{5D0DCEA0-B1C0-4F88-A2CE-A8E33012C8E9}" dt="2023-03-15T12:43:22.732" v="127" actId="47"/>
        <pc:sldMkLst>
          <pc:docMk/>
          <pc:sldMk cId="592489254" sldId="3627"/>
        </pc:sldMkLst>
      </pc:sldChg>
      <pc:sldChg chg="del">
        <pc:chgData name="Larsson Ulf" userId="6691d45b-9c88-4dea-ab1e-b1b1b13a856c" providerId="ADAL" clId="{5D0DCEA0-B1C0-4F88-A2CE-A8E33012C8E9}" dt="2023-03-17T10:29:42.157" v="5487" actId="47"/>
        <pc:sldMkLst>
          <pc:docMk/>
          <pc:sldMk cId="1834283200" sldId="3628"/>
        </pc:sldMkLst>
      </pc:sldChg>
      <pc:sldChg chg="modSp add del mod">
        <pc:chgData name="Larsson Ulf" userId="6691d45b-9c88-4dea-ab1e-b1b1b13a856c" providerId="ADAL" clId="{5D0DCEA0-B1C0-4F88-A2CE-A8E33012C8E9}" dt="2023-03-15T12:35:39.063" v="44" actId="47"/>
        <pc:sldMkLst>
          <pc:docMk/>
          <pc:sldMk cId="3168081352" sldId="3629"/>
        </pc:sldMkLst>
        <pc:spChg chg="mod">
          <ac:chgData name="Larsson Ulf" userId="6691d45b-9c88-4dea-ab1e-b1b1b13a856c" providerId="ADAL" clId="{5D0DCEA0-B1C0-4F88-A2CE-A8E33012C8E9}" dt="2023-03-15T12:35:36.076" v="43" actId="14100"/>
          <ac:spMkLst>
            <pc:docMk/>
            <pc:sldMk cId="3168081352" sldId="3629"/>
            <ac:spMk id="6" creationId="{5A712EB5-C9E4-47A3-AA59-DD963EC8A1F8}"/>
          </ac:spMkLst>
        </pc:spChg>
        <pc:spChg chg="mod">
          <ac:chgData name="Larsson Ulf" userId="6691d45b-9c88-4dea-ab1e-b1b1b13a856c" providerId="ADAL" clId="{5D0DCEA0-B1C0-4F88-A2CE-A8E33012C8E9}" dt="2023-03-15T12:35:10.240" v="8" actId="20577"/>
          <ac:spMkLst>
            <pc:docMk/>
            <pc:sldMk cId="3168081352" sldId="3629"/>
            <ac:spMk id="7" creationId="{C5AC7E07-CCE4-48B3-A944-CC557B45CBBD}"/>
          </ac:spMkLst>
        </pc:spChg>
      </pc:sldChg>
      <pc:sldChg chg="addSp delSp modSp del mod">
        <pc:chgData name="Larsson Ulf" userId="6691d45b-9c88-4dea-ab1e-b1b1b13a856c" providerId="ADAL" clId="{5D0DCEA0-B1C0-4F88-A2CE-A8E33012C8E9}" dt="2023-03-16T19:11:10.462" v="5164" actId="47"/>
        <pc:sldMkLst>
          <pc:docMk/>
          <pc:sldMk cId="3741600832" sldId="3629"/>
        </pc:sldMkLst>
        <pc:spChg chg="mod">
          <ac:chgData name="Larsson Ulf" userId="6691d45b-9c88-4dea-ab1e-b1b1b13a856c" providerId="ADAL" clId="{5D0DCEA0-B1C0-4F88-A2CE-A8E33012C8E9}" dt="2023-03-16T15:48:15.792" v="4399" actId="14100"/>
          <ac:spMkLst>
            <pc:docMk/>
            <pc:sldMk cId="3741600832" sldId="3629"/>
            <ac:spMk id="6" creationId="{5A712EB5-C9E4-47A3-AA59-DD963EC8A1F8}"/>
          </ac:spMkLst>
        </pc:spChg>
        <pc:spChg chg="mod">
          <ac:chgData name="Larsson Ulf" userId="6691d45b-9c88-4dea-ab1e-b1b1b13a856c" providerId="ADAL" clId="{5D0DCEA0-B1C0-4F88-A2CE-A8E33012C8E9}" dt="2023-03-16T15:50:31.205" v="4439" actId="20577"/>
          <ac:spMkLst>
            <pc:docMk/>
            <pc:sldMk cId="3741600832" sldId="3629"/>
            <ac:spMk id="7" creationId="{C5AC7E07-CCE4-48B3-A944-CC557B45CBBD}"/>
          </ac:spMkLst>
        </pc:spChg>
        <pc:picChg chg="add del">
          <ac:chgData name="Larsson Ulf" userId="6691d45b-9c88-4dea-ab1e-b1b1b13a856c" providerId="ADAL" clId="{5D0DCEA0-B1C0-4F88-A2CE-A8E33012C8E9}" dt="2023-03-15T12:42:30.655" v="121" actId="478"/>
          <ac:picMkLst>
            <pc:docMk/>
            <pc:sldMk cId="3741600832" sldId="3629"/>
            <ac:picMk id="3" creationId="{DAE6CE3C-9210-64CD-EDDD-A4F586C602F6}"/>
          </ac:picMkLst>
        </pc:picChg>
      </pc:sldChg>
      <pc:sldChg chg="delSp modSp add del mod">
        <pc:chgData name="Larsson Ulf" userId="6691d45b-9c88-4dea-ab1e-b1b1b13a856c" providerId="ADAL" clId="{5D0DCEA0-B1C0-4F88-A2CE-A8E33012C8E9}" dt="2023-03-15T13:50:36.058" v="1088" actId="47"/>
        <pc:sldMkLst>
          <pc:docMk/>
          <pc:sldMk cId="1117372132" sldId="3630"/>
        </pc:sldMkLst>
        <pc:spChg chg="del">
          <ac:chgData name="Larsson Ulf" userId="6691d45b-9c88-4dea-ab1e-b1b1b13a856c" providerId="ADAL" clId="{5D0DCEA0-B1C0-4F88-A2CE-A8E33012C8E9}" dt="2023-03-15T12:42:37.209" v="123" actId="478"/>
          <ac:spMkLst>
            <pc:docMk/>
            <pc:sldMk cId="1117372132" sldId="3630"/>
            <ac:spMk id="6" creationId="{5A712EB5-C9E4-47A3-AA59-DD963EC8A1F8}"/>
          </ac:spMkLst>
        </pc:spChg>
        <pc:spChg chg="del">
          <ac:chgData name="Larsson Ulf" userId="6691d45b-9c88-4dea-ab1e-b1b1b13a856c" providerId="ADAL" clId="{5D0DCEA0-B1C0-4F88-A2CE-A8E33012C8E9}" dt="2023-03-15T12:42:35.429" v="122" actId="478"/>
          <ac:spMkLst>
            <pc:docMk/>
            <pc:sldMk cId="1117372132" sldId="3630"/>
            <ac:spMk id="7" creationId="{C5AC7E07-CCE4-48B3-A944-CC557B45CBBD}"/>
          </ac:spMkLst>
        </pc:spChg>
        <pc:picChg chg="mod">
          <ac:chgData name="Larsson Ulf" userId="6691d45b-9c88-4dea-ab1e-b1b1b13a856c" providerId="ADAL" clId="{5D0DCEA0-B1C0-4F88-A2CE-A8E33012C8E9}" dt="2023-03-15T12:42:40.121" v="125" actId="1076"/>
          <ac:picMkLst>
            <pc:docMk/>
            <pc:sldMk cId="1117372132" sldId="3630"/>
            <ac:picMk id="3" creationId="{DAE6CE3C-9210-64CD-EDDD-A4F586C602F6}"/>
          </ac:picMkLst>
        </pc:picChg>
      </pc:sldChg>
      <pc:sldChg chg="modSp add del">
        <pc:chgData name="Larsson Ulf" userId="6691d45b-9c88-4dea-ab1e-b1b1b13a856c" providerId="ADAL" clId="{5D0DCEA0-B1C0-4F88-A2CE-A8E33012C8E9}" dt="2023-03-15T12:47:55.242" v="146"/>
        <pc:sldMkLst>
          <pc:docMk/>
          <pc:sldMk cId="1080095860" sldId="3631"/>
        </pc:sldMkLst>
        <pc:spChg chg="mod">
          <ac:chgData name="Larsson Ulf" userId="6691d45b-9c88-4dea-ab1e-b1b1b13a856c" providerId="ADAL" clId="{5D0DCEA0-B1C0-4F88-A2CE-A8E33012C8E9}" dt="2023-03-15T12:47:51.542" v="145"/>
          <ac:spMkLst>
            <pc:docMk/>
            <pc:sldMk cId="1080095860" sldId="3631"/>
            <ac:spMk id="3" creationId="{7223E665-3690-E98D-6D0F-AD3537277CD5}"/>
          </ac:spMkLst>
        </pc:spChg>
      </pc:sldChg>
      <pc:sldChg chg="addSp delSp modSp mod">
        <pc:chgData name="Larsson Ulf" userId="6691d45b-9c88-4dea-ab1e-b1b1b13a856c" providerId="ADAL" clId="{5D0DCEA0-B1C0-4F88-A2CE-A8E33012C8E9}" dt="2023-06-22T08:59:39.512" v="28721" actId="20577"/>
        <pc:sldMkLst>
          <pc:docMk/>
          <pc:sldMk cId="3673150940" sldId="3631"/>
        </pc:sldMkLst>
        <pc:spChg chg="add mod">
          <ac:chgData name="Larsson Ulf" userId="6691d45b-9c88-4dea-ab1e-b1b1b13a856c" providerId="ADAL" clId="{5D0DCEA0-B1C0-4F88-A2CE-A8E33012C8E9}" dt="2023-06-22T08:59:39.512" v="28721" actId="20577"/>
          <ac:spMkLst>
            <pc:docMk/>
            <pc:sldMk cId="3673150940" sldId="3631"/>
            <ac:spMk id="2" creationId="{13F24521-14E7-B514-F3B9-996A8A9FE982}"/>
          </ac:spMkLst>
        </pc:spChg>
        <pc:spChg chg="add mod ord">
          <ac:chgData name="Larsson Ulf" userId="6691d45b-9c88-4dea-ab1e-b1b1b13a856c" providerId="ADAL" clId="{5D0DCEA0-B1C0-4F88-A2CE-A8E33012C8E9}" dt="2023-06-12T08:35:09.471" v="28536" actId="34135"/>
          <ac:spMkLst>
            <pc:docMk/>
            <pc:sldMk cId="3673150940" sldId="3631"/>
            <ac:spMk id="3" creationId="{3D87A93C-F24B-1BDD-E5AE-9521B24E6109}"/>
          </ac:spMkLst>
        </pc:spChg>
        <pc:spChg chg="del">
          <ac:chgData name="Larsson Ulf" userId="6691d45b-9c88-4dea-ab1e-b1b1b13a856c" providerId="ADAL" clId="{5D0DCEA0-B1C0-4F88-A2CE-A8E33012C8E9}" dt="2023-05-10T12:40:47.946" v="12107" actId="478"/>
          <ac:spMkLst>
            <pc:docMk/>
            <pc:sldMk cId="3673150940" sldId="3631"/>
            <ac:spMk id="3" creationId="{7223E665-3690-E98D-6D0F-AD3537277CD5}"/>
          </ac:spMkLst>
        </pc:spChg>
        <pc:spChg chg="add del mod">
          <ac:chgData name="Larsson Ulf" userId="6691d45b-9c88-4dea-ab1e-b1b1b13a856c" providerId="ADAL" clId="{5D0DCEA0-B1C0-4F88-A2CE-A8E33012C8E9}" dt="2023-05-14T20:40:22.049" v="25567" actId="478"/>
          <ac:spMkLst>
            <pc:docMk/>
            <pc:sldMk cId="3673150940" sldId="3631"/>
            <ac:spMk id="4" creationId="{DFF065B3-F0CB-DFFB-DC2E-FDF94B8730D2}"/>
          </ac:spMkLst>
        </pc:spChg>
        <pc:spChg chg="del">
          <ac:chgData name="Larsson Ulf" userId="6691d45b-9c88-4dea-ab1e-b1b1b13a856c" providerId="ADAL" clId="{5D0DCEA0-B1C0-4F88-A2CE-A8E33012C8E9}" dt="2023-05-14T20:40:20.341" v="25566" actId="478"/>
          <ac:spMkLst>
            <pc:docMk/>
            <pc:sldMk cId="3673150940" sldId="3631"/>
            <ac:spMk id="5" creationId="{1A59E3A4-A1B5-4928-8609-064B660EBA1B}"/>
          </ac:spMkLst>
        </pc:spChg>
        <pc:spChg chg="del mod">
          <ac:chgData name="Larsson Ulf" userId="6691d45b-9c88-4dea-ab1e-b1b1b13a856c" providerId="ADAL" clId="{5D0DCEA0-B1C0-4F88-A2CE-A8E33012C8E9}" dt="2023-05-14T20:40:14.049" v="25563" actId="478"/>
          <ac:spMkLst>
            <pc:docMk/>
            <pc:sldMk cId="3673150940" sldId="3631"/>
            <ac:spMk id="6" creationId="{41D910CB-659F-4827-9A71-9163F780B822}"/>
          </ac:spMkLst>
        </pc:spChg>
        <pc:spChg chg="del mod">
          <ac:chgData name="Larsson Ulf" userId="6691d45b-9c88-4dea-ab1e-b1b1b13a856c" providerId="ADAL" clId="{5D0DCEA0-B1C0-4F88-A2CE-A8E33012C8E9}" dt="2023-03-31T07:50:28.201" v="7434" actId="478"/>
          <ac:spMkLst>
            <pc:docMk/>
            <pc:sldMk cId="3673150940" sldId="3631"/>
            <ac:spMk id="7" creationId="{26C6C058-CD6D-4041-B23D-BDF093D1DB88}"/>
          </ac:spMkLst>
        </pc:spChg>
        <pc:spChg chg="del">
          <ac:chgData name="Larsson Ulf" userId="6691d45b-9c88-4dea-ab1e-b1b1b13a856c" providerId="ADAL" clId="{5D0DCEA0-B1C0-4F88-A2CE-A8E33012C8E9}" dt="2023-03-15T12:48:03.304" v="147" actId="478"/>
          <ac:spMkLst>
            <pc:docMk/>
            <pc:sldMk cId="3673150940" sldId="3631"/>
            <ac:spMk id="9" creationId="{F89FE7BD-0189-4B08-920D-D7DA69875200}"/>
          </ac:spMkLst>
        </pc:spChg>
        <pc:spChg chg="del">
          <ac:chgData name="Larsson Ulf" userId="6691d45b-9c88-4dea-ab1e-b1b1b13a856c" providerId="ADAL" clId="{5D0DCEA0-B1C0-4F88-A2CE-A8E33012C8E9}" dt="2023-03-15T12:48:06.886" v="148" actId="478"/>
          <ac:spMkLst>
            <pc:docMk/>
            <pc:sldMk cId="3673150940" sldId="3631"/>
            <ac:spMk id="10" creationId="{BB9DA7B1-C86E-45BC-9108-BFE243A02BE5}"/>
          </ac:spMkLst>
        </pc:spChg>
      </pc:sldChg>
      <pc:sldChg chg="modSp add del mod ord">
        <pc:chgData name="Larsson Ulf" userId="6691d45b-9c88-4dea-ab1e-b1b1b13a856c" providerId="ADAL" clId="{5D0DCEA0-B1C0-4F88-A2CE-A8E33012C8E9}" dt="2023-05-10T08:23:56.645" v="9723" actId="47"/>
        <pc:sldMkLst>
          <pc:docMk/>
          <pc:sldMk cId="170174634" sldId="3632"/>
        </pc:sldMkLst>
        <pc:spChg chg="mod">
          <ac:chgData name="Larsson Ulf" userId="6691d45b-9c88-4dea-ab1e-b1b1b13a856c" providerId="ADAL" clId="{5D0DCEA0-B1C0-4F88-A2CE-A8E33012C8E9}" dt="2023-04-27T12:46:09.904" v="8118" actId="1035"/>
          <ac:spMkLst>
            <pc:docMk/>
            <pc:sldMk cId="170174634" sldId="3632"/>
            <ac:spMk id="10" creationId="{198C360D-488B-1199-87DF-B4781D3F269F}"/>
          </ac:spMkLst>
        </pc:spChg>
        <pc:picChg chg="mod">
          <ac:chgData name="Larsson Ulf" userId="6691d45b-9c88-4dea-ab1e-b1b1b13a856c" providerId="ADAL" clId="{5D0DCEA0-B1C0-4F88-A2CE-A8E33012C8E9}" dt="2023-04-27T12:46:02.578" v="8115" actId="1076"/>
          <ac:picMkLst>
            <pc:docMk/>
            <pc:sldMk cId="170174634" sldId="3632"/>
            <ac:picMk id="5" creationId="{4BF07FD4-B978-970E-CDFA-7FA93B01253D}"/>
          </ac:picMkLst>
        </pc:picChg>
      </pc:sldChg>
      <pc:sldChg chg="delSp modSp add del mod">
        <pc:chgData name="Larsson Ulf" userId="6691d45b-9c88-4dea-ab1e-b1b1b13a856c" providerId="ADAL" clId="{5D0DCEA0-B1C0-4F88-A2CE-A8E33012C8E9}" dt="2023-03-15T21:04:39.297" v="1092" actId="47"/>
        <pc:sldMkLst>
          <pc:docMk/>
          <pc:sldMk cId="1325208860" sldId="3633"/>
        </pc:sldMkLst>
        <pc:spChg chg="del">
          <ac:chgData name="Larsson Ulf" userId="6691d45b-9c88-4dea-ab1e-b1b1b13a856c" providerId="ADAL" clId="{5D0DCEA0-B1C0-4F88-A2CE-A8E33012C8E9}" dt="2023-03-15T21:01:16.759" v="1091" actId="478"/>
          <ac:spMkLst>
            <pc:docMk/>
            <pc:sldMk cId="1325208860" sldId="3633"/>
            <ac:spMk id="3" creationId="{7223E665-3690-E98D-6D0F-AD3537277CD5}"/>
          </ac:spMkLst>
        </pc:spChg>
        <pc:spChg chg="mod">
          <ac:chgData name="Larsson Ulf" userId="6691d45b-9c88-4dea-ab1e-b1b1b13a856c" providerId="ADAL" clId="{5D0DCEA0-B1C0-4F88-A2CE-A8E33012C8E9}" dt="2023-03-15T21:01:12.672" v="1090" actId="20577"/>
          <ac:spMkLst>
            <pc:docMk/>
            <pc:sldMk cId="1325208860" sldId="3633"/>
            <ac:spMk id="7" creationId="{26C6C058-CD6D-4041-B23D-BDF093D1DB88}"/>
          </ac:spMkLst>
        </pc:spChg>
      </pc:sldChg>
      <pc:sldChg chg="addSp delSp modSp add del mod delAnim modAnim">
        <pc:chgData name="Larsson Ulf" userId="6691d45b-9c88-4dea-ab1e-b1b1b13a856c" providerId="ADAL" clId="{5D0DCEA0-B1C0-4F88-A2CE-A8E33012C8E9}" dt="2023-03-21T10:27:51.621" v="6622" actId="47"/>
        <pc:sldMkLst>
          <pc:docMk/>
          <pc:sldMk cId="4114306412" sldId="3633"/>
        </pc:sldMkLst>
        <pc:spChg chg="add del mod">
          <ac:chgData name="Larsson Ulf" userId="6691d45b-9c88-4dea-ab1e-b1b1b13a856c" providerId="ADAL" clId="{5D0DCEA0-B1C0-4F88-A2CE-A8E33012C8E9}" dt="2023-03-15T21:11:11.562" v="1183" actId="478"/>
          <ac:spMkLst>
            <pc:docMk/>
            <pc:sldMk cId="4114306412" sldId="3633"/>
            <ac:spMk id="4" creationId="{C9687F0B-CDE3-71FC-16E3-0B0D6F0ABF34}"/>
          </ac:spMkLst>
        </pc:spChg>
        <pc:spChg chg="add del mod">
          <ac:chgData name="Larsson Ulf" userId="6691d45b-9c88-4dea-ab1e-b1b1b13a856c" providerId="ADAL" clId="{5D0DCEA0-B1C0-4F88-A2CE-A8E33012C8E9}" dt="2023-03-15T21:11:10.913" v="1182" actId="478"/>
          <ac:spMkLst>
            <pc:docMk/>
            <pc:sldMk cId="4114306412" sldId="3633"/>
            <ac:spMk id="5" creationId="{31690F2D-449B-C2B6-3D5D-EDC9E2249885}"/>
          </ac:spMkLst>
        </pc:spChg>
        <pc:spChg chg="del">
          <ac:chgData name="Larsson Ulf" userId="6691d45b-9c88-4dea-ab1e-b1b1b13a856c" providerId="ADAL" clId="{5D0DCEA0-B1C0-4F88-A2CE-A8E33012C8E9}" dt="2023-03-15T21:06:40.158" v="1100" actId="478"/>
          <ac:spMkLst>
            <pc:docMk/>
            <pc:sldMk cId="4114306412" sldId="3633"/>
            <ac:spMk id="6" creationId="{5A712EB5-C9E4-47A3-AA59-DD963EC8A1F8}"/>
          </ac:spMkLst>
        </pc:spChg>
        <pc:spChg chg="mod">
          <ac:chgData name="Larsson Ulf" userId="6691d45b-9c88-4dea-ab1e-b1b1b13a856c" providerId="ADAL" clId="{5D0DCEA0-B1C0-4F88-A2CE-A8E33012C8E9}" dt="2023-03-15T21:13:20.991" v="1219" actId="20577"/>
          <ac:spMkLst>
            <pc:docMk/>
            <pc:sldMk cId="4114306412" sldId="3633"/>
            <ac:spMk id="7" creationId="{C5AC7E07-CCE4-48B3-A944-CC557B45CBBD}"/>
          </ac:spMkLst>
        </pc:spChg>
        <pc:spChg chg="add del mod">
          <ac:chgData name="Larsson Ulf" userId="6691d45b-9c88-4dea-ab1e-b1b1b13a856c" providerId="ADAL" clId="{5D0DCEA0-B1C0-4F88-A2CE-A8E33012C8E9}" dt="2023-03-15T21:11:10.280" v="1181" actId="478"/>
          <ac:spMkLst>
            <pc:docMk/>
            <pc:sldMk cId="4114306412" sldId="3633"/>
            <ac:spMk id="8" creationId="{2C32C63E-0A13-E413-09F8-BA5516A39119}"/>
          </ac:spMkLst>
        </pc:spChg>
        <pc:spChg chg="del">
          <ac:chgData name="Larsson Ulf" userId="6691d45b-9c88-4dea-ab1e-b1b1b13a856c" providerId="ADAL" clId="{5D0DCEA0-B1C0-4F88-A2CE-A8E33012C8E9}" dt="2023-03-15T21:06:13.036" v="1094" actId="478"/>
          <ac:spMkLst>
            <pc:docMk/>
            <pc:sldMk cId="4114306412" sldId="3633"/>
            <ac:spMk id="9" creationId="{FCC542E7-08AF-7CF4-0B03-ED3E2D792935}"/>
          </ac:spMkLst>
        </pc:spChg>
        <pc:spChg chg="del">
          <ac:chgData name="Larsson Ulf" userId="6691d45b-9c88-4dea-ab1e-b1b1b13a856c" providerId="ADAL" clId="{5D0DCEA0-B1C0-4F88-A2CE-A8E33012C8E9}" dt="2023-03-15T21:06:13.036" v="1094" actId="478"/>
          <ac:spMkLst>
            <pc:docMk/>
            <pc:sldMk cId="4114306412" sldId="3633"/>
            <ac:spMk id="11" creationId="{1C314D9A-ACAF-C16E-D4DC-6AD338DAC7F1}"/>
          </ac:spMkLst>
        </pc:spChg>
        <pc:spChg chg="del">
          <ac:chgData name="Larsson Ulf" userId="6691d45b-9c88-4dea-ab1e-b1b1b13a856c" providerId="ADAL" clId="{5D0DCEA0-B1C0-4F88-A2CE-A8E33012C8E9}" dt="2023-03-15T21:06:13.036" v="1094" actId="478"/>
          <ac:spMkLst>
            <pc:docMk/>
            <pc:sldMk cId="4114306412" sldId="3633"/>
            <ac:spMk id="13" creationId="{01D18269-E974-A530-FAC7-59A23470596D}"/>
          </ac:spMkLst>
        </pc:spChg>
        <pc:spChg chg="add mod">
          <ac:chgData name="Larsson Ulf" userId="6691d45b-9c88-4dea-ab1e-b1b1b13a856c" providerId="ADAL" clId="{5D0DCEA0-B1C0-4F88-A2CE-A8E33012C8E9}" dt="2023-03-15T21:25:52.510" v="1302" actId="1036"/>
          <ac:spMkLst>
            <pc:docMk/>
            <pc:sldMk cId="4114306412" sldId="3633"/>
            <ac:spMk id="15" creationId="{AB8CFFBB-9F1A-14F1-436F-B73D6C4FCBBC}"/>
          </ac:spMkLst>
        </pc:spChg>
        <pc:spChg chg="add mod">
          <ac:chgData name="Larsson Ulf" userId="6691d45b-9c88-4dea-ab1e-b1b1b13a856c" providerId="ADAL" clId="{5D0DCEA0-B1C0-4F88-A2CE-A8E33012C8E9}" dt="2023-03-16T14:51:50.264" v="2278" actId="14100"/>
          <ac:spMkLst>
            <pc:docMk/>
            <pc:sldMk cId="4114306412" sldId="3633"/>
            <ac:spMk id="16" creationId="{10F3B947-771F-C7D2-93F9-C74CBB3D0276}"/>
          </ac:spMkLst>
        </pc:spChg>
        <pc:spChg chg="add mod">
          <ac:chgData name="Larsson Ulf" userId="6691d45b-9c88-4dea-ab1e-b1b1b13a856c" providerId="ADAL" clId="{5D0DCEA0-B1C0-4F88-A2CE-A8E33012C8E9}" dt="2023-03-15T21:25:52.510" v="1302" actId="1036"/>
          <ac:spMkLst>
            <pc:docMk/>
            <pc:sldMk cId="4114306412" sldId="3633"/>
            <ac:spMk id="17" creationId="{2D10239C-5B7C-0113-8A2F-91FDC2B72D3A}"/>
          </ac:spMkLst>
        </pc:spChg>
        <pc:spChg chg="add mod">
          <ac:chgData name="Larsson Ulf" userId="6691d45b-9c88-4dea-ab1e-b1b1b13a856c" providerId="ADAL" clId="{5D0DCEA0-B1C0-4F88-A2CE-A8E33012C8E9}" dt="2023-03-16T12:12:16.640" v="1772" actId="14100"/>
          <ac:spMkLst>
            <pc:docMk/>
            <pc:sldMk cId="4114306412" sldId="3633"/>
            <ac:spMk id="18" creationId="{FAD0989C-D349-998E-4C6A-1A98949C7DC1}"/>
          </ac:spMkLst>
        </pc:spChg>
        <pc:spChg chg="del">
          <ac:chgData name="Larsson Ulf" userId="6691d45b-9c88-4dea-ab1e-b1b1b13a856c" providerId="ADAL" clId="{5D0DCEA0-B1C0-4F88-A2CE-A8E33012C8E9}" dt="2023-03-15T21:06:13.036" v="1094" actId="478"/>
          <ac:spMkLst>
            <pc:docMk/>
            <pc:sldMk cId="4114306412" sldId="3633"/>
            <ac:spMk id="19" creationId="{1B5E20B9-DFA9-3472-F3B8-9C0F0B86CADB}"/>
          </ac:spMkLst>
        </pc:spChg>
        <pc:spChg chg="del">
          <ac:chgData name="Larsson Ulf" userId="6691d45b-9c88-4dea-ab1e-b1b1b13a856c" providerId="ADAL" clId="{5D0DCEA0-B1C0-4F88-A2CE-A8E33012C8E9}" dt="2023-03-15T21:06:13.036" v="1094" actId="478"/>
          <ac:spMkLst>
            <pc:docMk/>
            <pc:sldMk cId="4114306412" sldId="3633"/>
            <ac:spMk id="20" creationId="{4450D8E7-7785-61D2-4EA7-9BA73DB66318}"/>
          </ac:spMkLst>
        </pc:spChg>
        <pc:spChg chg="del">
          <ac:chgData name="Larsson Ulf" userId="6691d45b-9c88-4dea-ab1e-b1b1b13a856c" providerId="ADAL" clId="{5D0DCEA0-B1C0-4F88-A2CE-A8E33012C8E9}" dt="2023-03-15T21:06:13.036" v="1094" actId="478"/>
          <ac:spMkLst>
            <pc:docMk/>
            <pc:sldMk cId="4114306412" sldId="3633"/>
            <ac:spMk id="21" creationId="{7D7AAD8D-DAF0-16D4-4A69-CA2B2FB4F98B}"/>
          </ac:spMkLst>
        </pc:spChg>
        <pc:spChg chg="del">
          <ac:chgData name="Larsson Ulf" userId="6691d45b-9c88-4dea-ab1e-b1b1b13a856c" providerId="ADAL" clId="{5D0DCEA0-B1C0-4F88-A2CE-A8E33012C8E9}" dt="2023-03-15T21:06:13.036" v="1094" actId="478"/>
          <ac:spMkLst>
            <pc:docMk/>
            <pc:sldMk cId="4114306412" sldId="3633"/>
            <ac:spMk id="22" creationId="{BA44EC23-3CAF-1627-E3A2-3D6E405DC408}"/>
          </ac:spMkLst>
        </pc:spChg>
        <pc:spChg chg="del">
          <ac:chgData name="Larsson Ulf" userId="6691d45b-9c88-4dea-ab1e-b1b1b13a856c" providerId="ADAL" clId="{5D0DCEA0-B1C0-4F88-A2CE-A8E33012C8E9}" dt="2023-03-15T21:06:13.036" v="1094" actId="478"/>
          <ac:spMkLst>
            <pc:docMk/>
            <pc:sldMk cId="4114306412" sldId="3633"/>
            <ac:spMk id="23" creationId="{97DA4696-10D6-50F1-2BCA-27D99E0617D7}"/>
          </ac:spMkLst>
        </pc:spChg>
        <pc:spChg chg="add mod">
          <ac:chgData name="Larsson Ulf" userId="6691d45b-9c88-4dea-ab1e-b1b1b13a856c" providerId="ADAL" clId="{5D0DCEA0-B1C0-4F88-A2CE-A8E33012C8E9}" dt="2023-03-15T21:25:52.510" v="1302" actId="1036"/>
          <ac:spMkLst>
            <pc:docMk/>
            <pc:sldMk cId="4114306412" sldId="3633"/>
            <ac:spMk id="24" creationId="{08B388CE-C50A-FC88-B0F6-95C972FD7FF0}"/>
          </ac:spMkLst>
        </pc:spChg>
        <pc:spChg chg="add mod">
          <ac:chgData name="Larsson Ulf" userId="6691d45b-9c88-4dea-ab1e-b1b1b13a856c" providerId="ADAL" clId="{5D0DCEA0-B1C0-4F88-A2CE-A8E33012C8E9}" dt="2023-03-15T21:35:08.052" v="1351" actId="20577"/>
          <ac:spMkLst>
            <pc:docMk/>
            <pc:sldMk cId="4114306412" sldId="3633"/>
            <ac:spMk id="25" creationId="{696E7DA0-08E8-DFEB-0DE4-4E603A4DD241}"/>
          </ac:spMkLst>
        </pc:spChg>
        <pc:spChg chg="del">
          <ac:chgData name="Larsson Ulf" userId="6691d45b-9c88-4dea-ab1e-b1b1b13a856c" providerId="ADAL" clId="{5D0DCEA0-B1C0-4F88-A2CE-A8E33012C8E9}" dt="2023-03-15T21:06:13.036" v="1094" actId="478"/>
          <ac:spMkLst>
            <pc:docMk/>
            <pc:sldMk cId="4114306412" sldId="3633"/>
            <ac:spMk id="26" creationId="{641CD712-4FDD-6597-C186-F40159BF9C9D}"/>
          </ac:spMkLst>
        </pc:spChg>
        <pc:spChg chg="add mod">
          <ac:chgData name="Larsson Ulf" userId="6691d45b-9c88-4dea-ab1e-b1b1b13a856c" providerId="ADAL" clId="{5D0DCEA0-B1C0-4F88-A2CE-A8E33012C8E9}" dt="2023-03-21T07:40:15.622" v="6616" actId="20577"/>
          <ac:spMkLst>
            <pc:docMk/>
            <pc:sldMk cId="4114306412" sldId="3633"/>
            <ac:spMk id="28" creationId="{A4A16E6D-59C6-9879-D071-E9CC85D7DC49}"/>
          </ac:spMkLst>
        </pc:spChg>
        <pc:spChg chg="add del mod">
          <ac:chgData name="Larsson Ulf" userId="6691d45b-9c88-4dea-ab1e-b1b1b13a856c" providerId="ADAL" clId="{5D0DCEA0-B1C0-4F88-A2CE-A8E33012C8E9}" dt="2023-03-15T21:56:36.282" v="1572" actId="478"/>
          <ac:spMkLst>
            <pc:docMk/>
            <pc:sldMk cId="4114306412" sldId="3633"/>
            <ac:spMk id="29" creationId="{0535973C-545C-FF7A-50DD-AC860AB0C54B}"/>
          </ac:spMkLst>
        </pc:spChg>
        <pc:spChg chg="del">
          <ac:chgData name="Larsson Ulf" userId="6691d45b-9c88-4dea-ab1e-b1b1b13a856c" providerId="ADAL" clId="{5D0DCEA0-B1C0-4F88-A2CE-A8E33012C8E9}" dt="2023-03-15T21:06:13.036" v="1094" actId="478"/>
          <ac:spMkLst>
            <pc:docMk/>
            <pc:sldMk cId="4114306412" sldId="3633"/>
            <ac:spMk id="40" creationId="{B2100A13-6704-7C55-0D03-F5323180D21E}"/>
          </ac:spMkLst>
        </pc:spChg>
        <pc:spChg chg="del">
          <ac:chgData name="Larsson Ulf" userId="6691d45b-9c88-4dea-ab1e-b1b1b13a856c" providerId="ADAL" clId="{5D0DCEA0-B1C0-4F88-A2CE-A8E33012C8E9}" dt="2023-03-15T21:06:13.036" v="1094" actId="478"/>
          <ac:spMkLst>
            <pc:docMk/>
            <pc:sldMk cId="4114306412" sldId="3633"/>
            <ac:spMk id="41" creationId="{C655F7B2-1A12-C2B7-54A9-DECD02382D71}"/>
          </ac:spMkLst>
        </pc:spChg>
        <pc:spChg chg="del">
          <ac:chgData name="Larsson Ulf" userId="6691d45b-9c88-4dea-ab1e-b1b1b13a856c" providerId="ADAL" clId="{5D0DCEA0-B1C0-4F88-A2CE-A8E33012C8E9}" dt="2023-03-15T21:06:13.036" v="1094" actId="478"/>
          <ac:spMkLst>
            <pc:docMk/>
            <pc:sldMk cId="4114306412" sldId="3633"/>
            <ac:spMk id="42" creationId="{6BD969CA-AD27-CFF1-9293-7EA1A137085B}"/>
          </ac:spMkLst>
        </pc:spChg>
        <pc:spChg chg="del">
          <ac:chgData name="Larsson Ulf" userId="6691d45b-9c88-4dea-ab1e-b1b1b13a856c" providerId="ADAL" clId="{5D0DCEA0-B1C0-4F88-A2CE-A8E33012C8E9}" dt="2023-03-15T21:06:13.036" v="1094" actId="478"/>
          <ac:spMkLst>
            <pc:docMk/>
            <pc:sldMk cId="4114306412" sldId="3633"/>
            <ac:spMk id="43" creationId="{896AE8AC-2094-A587-E7B7-853FA8B5C897}"/>
          </ac:spMkLst>
        </pc:spChg>
        <pc:spChg chg="del">
          <ac:chgData name="Larsson Ulf" userId="6691d45b-9c88-4dea-ab1e-b1b1b13a856c" providerId="ADAL" clId="{5D0DCEA0-B1C0-4F88-A2CE-A8E33012C8E9}" dt="2023-03-15T21:06:13.036" v="1094" actId="478"/>
          <ac:spMkLst>
            <pc:docMk/>
            <pc:sldMk cId="4114306412" sldId="3633"/>
            <ac:spMk id="54" creationId="{32B60FAF-BAE2-9D6C-D80A-9696464DAF25}"/>
          </ac:spMkLst>
        </pc:spChg>
        <pc:spChg chg="del">
          <ac:chgData name="Larsson Ulf" userId="6691d45b-9c88-4dea-ab1e-b1b1b13a856c" providerId="ADAL" clId="{5D0DCEA0-B1C0-4F88-A2CE-A8E33012C8E9}" dt="2023-03-15T21:06:13.036" v="1094" actId="478"/>
          <ac:spMkLst>
            <pc:docMk/>
            <pc:sldMk cId="4114306412" sldId="3633"/>
            <ac:spMk id="55" creationId="{7A14605B-DB89-1DA0-D669-79EEC49BCDBA}"/>
          </ac:spMkLst>
        </pc:spChg>
        <pc:spChg chg="del">
          <ac:chgData name="Larsson Ulf" userId="6691d45b-9c88-4dea-ab1e-b1b1b13a856c" providerId="ADAL" clId="{5D0DCEA0-B1C0-4F88-A2CE-A8E33012C8E9}" dt="2023-03-15T21:06:13.036" v="1094" actId="478"/>
          <ac:spMkLst>
            <pc:docMk/>
            <pc:sldMk cId="4114306412" sldId="3633"/>
            <ac:spMk id="56" creationId="{197EA585-C8A7-E4D5-AC33-F60DD2D30C0E}"/>
          </ac:spMkLst>
        </pc:spChg>
        <pc:spChg chg="del">
          <ac:chgData name="Larsson Ulf" userId="6691d45b-9c88-4dea-ab1e-b1b1b13a856c" providerId="ADAL" clId="{5D0DCEA0-B1C0-4F88-A2CE-A8E33012C8E9}" dt="2023-03-15T21:06:13.036" v="1094" actId="478"/>
          <ac:spMkLst>
            <pc:docMk/>
            <pc:sldMk cId="4114306412" sldId="3633"/>
            <ac:spMk id="57" creationId="{89793DF0-C904-A3C3-4A36-AA88E12E70EE}"/>
          </ac:spMkLst>
        </pc:spChg>
        <pc:spChg chg="del">
          <ac:chgData name="Larsson Ulf" userId="6691d45b-9c88-4dea-ab1e-b1b1b13a856c" providerId="ADAL" clId="{5D0DCEA0-B1C0-4F88-A2CE-A8E33012C8E9}" dt="2023-03-15T21:06:13.036" v="1094" actId="478"/>
          <ac:spMkLst>
            <pc:docMk/>
            <pc:sldMk cId="4114306412" sldId="3633"/>
            <ac:spMk id="58" creationId="{0EAC5187-94BA-E470-0641-378590307BA9}"/>
          </ac:spMkLst>
        </pc:spChg>
        <pc:spChg chg="del">
          <ac:chgData name="Larsson Ulf" userId="6691d45b-9c88-4dea-ab1e-b1b1b13a856c" providerId="ADAL" clId="{5D0DCEA0-B1C0-4F88-A2CE-A8E33012C8E9}" dt="2023-03-15T21:06:13.036" v="1094" actId="478"/>
          <ac:spMkLst>
            <pc:docMk/>
            <pc:sldMk cId="4114306412" sldId="3633"/>
            <ac:spMk id="59" creationId="{A8291598-BF70-A209-47DB-1EA6027A3CEF}"/>
          </ac:spMkLst>
        </pc:spChg>
        <pc:spChg chg="del">
          <ac:chgData name="Larsson Ulf" userId="6691d45b-9c88-4dea-ab1e-b1b1b13a856c" providerId="ADAL" clId="{5D0DCEA0-B1C0-4F88-A2CE-A8E33012C8E9}" dt="2023-03-15T21:06:13.036" v="1094" actId="478"/>
          <ac:spMkLst>
            <pc:docMk/>
            <pc:sldMk cId="4114306412" sldId="3633"/>
            <ac:spMk id="60" creationId="{4AC3E144-8222-A329-C76D-47D65403F988}"/>
          </ac:spMkLst>
        </pc:spChg>
        <pc:spChg chg="del">
          <ac:chgData name="Larsson Ulf" userId="6691d45b-9c88-4dea-ab1e-b1b1b13a856c" providerId="ADAL" clId="{5D0DCEA0-B1C0-4F88-A2CE-A8E33012C8E9}" dt="2023-03-15T21:06:13.036" v="1094" actId="478"/>
          <ac:spMkLst>
            <pc:docMk/>
            <pc:sldMk cId="4114306412" sldId="3633"/>
            <ac:spMk id="61" creationId="{C0901A10-4433-38CE-41F8-317D8DE14E07}"/>
          </ac:spMkLst>
        </pc:spChg>
        <pc:spChg chg="del">
          <ac:chgData name="Larsson Ulf" userId="6691d45b-9c88-4dea-ab1e-b1b1b13a856c" providerId="ADAL" clId="{5D0DCEA0-B1C0-4F88-A2CE-A8E33012C8E9}" dt="2023-03-15T21:06:13.036" v="1094" actId="478"/>
          <ac:spMkLst>
            <pc:docMk/>
            <pc:sldMk cId="4114306412" sldId="3633"/>
            <ac:spMk id="62" creationId="{94A1453D-804F-9613-F0D7-E24FE545065A}"/>
          </ac:spMkLst>
        </pc:spChg>
        <pc:spChg chg="del">
          <ac:chgData name="Larsson Ulf" userId="6691d45b-9c88-4dea-ab1e-b1b1b13a856c" providerId="ADAL" clId="{5D0DCEA0-B1C0-4F88-A2CE-A8E33012C8E9}" dt="2023-03-15T21:06:13.036" v="1094" actId="478"/>
          <ac:spMkLst>
            <pc:docMk/>
            <pc:sldMk cId="4114306412" sldId="3633"/>
            <ac:spMk id="63" creationId="{3E302A16-184D-4DBC-9D0B-8CB429E3CCC2}"/>
          </ac:spMkLst>
        </pc:spChg>
        <pc:spChg chg="del">
          <ac:chgData name="Larsson Ulf" userId="6691d45b-9c88-4dea-ab1e-b1b1b13a856c" providerId="ADAL" clId="{5D0DCEA0-B1C0-4F88-A2CE-A8E33012C8E9}" dt="2023-03-15T21:06:13.036" v="1094" actId="478"/>
          <ac:spMkLst>
            <pc:docMk/>
            <pc:sldMk cId="4114306412" sldId="3633"/>
            <ac:spMk id="64" creationId="{4D29805A-56A1-7EE4-6007-8E1B27F44DA9}"/>
          </ac:spMkLst>
        </pc:spChg>
        <pc:spChg chg="del">
          <ac:chgData name="Larsson Ulf" userId="6691d45b-9c88-4dea-ab1e-b1b1b13a856c" providerId="ADAL" clId="{5D0DCEA0-B1C0-4F88-A2CE-A8E33012C8E9}" dt="2023-03-15T21:06:13.036" v="1094" actId="478"/>
          <ac:spMkLst>
            <pc:docMk/>
            <pc:sldMk cId="4114306412" sldId="3633"/>
            <ac:spMk id="65" creationId="{94F752C8-C835-7BFD-39C1-B8749D5BEA2D}"/>
          </ac:spMkLst>
        </pc:spChg>
        <pc:spChg chg="del">
          <ac:chgData name="Larsson Ulf" userId="6691d45b-9c88-4dea-ab1e-b1b1b13a856c" providerId="ADAL" clId="{5D0DCEA0-B1C0-4F88-A2CE-A8E33012C8E9}" dt="2023-03-15T21:06:13.036" v="1094" actId="478"/>
          <ac:spMkLst>
            <pc:docMk/>
            <pc:sldMk cId="4114306412" sldId="3633"/>
            <ac:spMk id="82" creationId="{19F2DCE7-9F44-042E-486D-8B84E23B45DD}"/>
          </ac:spMkLst>
        </pc:spChg>
        <pc:spChg chg="del">
          <ac:chgData name="Larsson Ulf" userId="6691d45b-9c88-4dea-ab1e-b1b1b13a856c" providerId="ADAL" clId="{5D0DCEA0-B1C0-4F88-A2CE-A8E33012C8E9}" dt="2023-03-15T21:06:13.036" v="1094" actId="478"/>
          <ac:spMkLst>
            <pc:docMk/>
            <pc:sldMk cId="4114306412" sldId="3633"/>
            <ac:spMk id="83" creationId="{5C84CD85-A23D-A7F9-912E-B5EFA25AE6BF}"/>
          </ac:spMkLst>
        </pc:spChg>
        <pc:spChg chg="del">
          <ac:chgData name="Larsson Ulf" userId="6691d45b-9c88-4dea-ab1e-b1b1b13a856c" providerId="ADAL" clId="{5D0DCEA0-B1C0-4F88-A2CE-A8E33012C8E9}" dt="2023-03-15T21:06:13.036" v="1094" actId="478"/>
          <ac:spMkLst>
            <pc:docMk/>
            <pc:sldMk cId="4114306412" sldId="3633"/>
            <ac:spMk id="84" creationId="{34DB5BC6-BC40-DE00-A003-2E43E45FA8AE}"/>
          </ac:spMkLst>
        </pc:spChg>
        <pc:spChg chg="del">
          <ac:chgData name="Larsson Ulf" userId="6691d45b-9c88-4dea-ab1e-b1b1b13a856c" providerId="ADAL" clId="{5D0DCEA0-B1C0-4F88-A2CE-A8E33012C8E9}" dt="2023-03-15T21:06:13.036" v="1094" actId="478"/>
          <ac:spMkLst>
            <pc:docMk/>
            <pc:sldMk cId="4114306412" sldId="3633"/>
            <ac:spMk id="85" creationId="{01B1A5E2-1EEC-D91A-27FE-9AD55CE778A8}"/>
          </ac:spMkLst>
        </pc:spChg>
        <pc:spChg chg="del">
          <ac:chgData name="Larsson Ulf" userId="6691d45b-9c88-4dea-ab1e-b1b1b13a856c" providerId="ADAL" clId="{5D0DCEA0-B1C0-4F88-A2CE-A8E33012C8E9}" dt="2023-03-15T21:06:13.036" v="1094" actId="478"/>
          <ac:spMkLst>
            <pc:docMk/>
            <pc:sldMk cId="4114306412" sldId="3633"/>
            <ac:spMk id="86" creationId="{2B1C89F6-F27B-8C00-F4E4-F5ACF15A61BA}"/>
          </ac:spMkLst>
        </pc:spChg>
        <pc:spChg chg="del">
          <ac:chgData name="Larsson Ulf" userId="6691d45b-9c88-4dea-ab1e-b1b1b13a856c" providerId="ADAL" clId="{5D0DCEA0-B1C0-4F88-A2CE-A8E33012C8E9}" dt="2023-03-15T21:06:13.036" v="1094" actId="478"/>
          <ac:spMkLst>
            <pc:docMk/>
            <pc:sldMk cId="4114306412" sldId="3633"/>
            <ac:spMk id="87" creationId="{76CF793F-4F43-CBA3-CF3E-968D1C6F5EC1}"/>
          </ac:spMkLst>
        </pc:spChg>
        <pc:spChg chg="del">
          <ac:chgData name="Larsson Ulf" userId="6691d45b-9c88-4dea-ab1e-b1b1b13a856c" providerId="ADAL" clId="{5D0DCEA0-B1C0-4F88-A2CE-A8E33012C8E9}" dt="2023-03-15T21:06:13.036" v="1094" actId="478"/>
          <ac:spMkLst>
            <pc:docMk/>
            <pc:sldMk cId="4114306412" sldId="3633"/>
            <ac:spMk id="88" creationId="{FB0330C9-9746-5726-3933-66899185F08E}"/>
          </ac:spMkLst>
        </pc:spChg>
        <pc:spChg chg="del">
          <ac:chgData name="Larsson Ulf" userId="6691d45b-9c88-4dea-ab1e-b1b1b13a856c" providerId="ADAL" clId="{5D0DCEA0-B1C0-4F88-A2CE-A8E33012C8E9}" dt="2023-03-15T21:06:13.036" v="1094" actId="478"/>
          <ac:spMkLst>
            <pc:docMk/>
            <pc:sldMk cId="4114306412" sldId="3633"/>
            <ac:spMk id="98" creationId="{3BF29120-2F67-46CB-3F5B-BF63DF3D416F}"/>
          </ac:spMkLst>
        </pc:spChg>
        <pc:spChg chg="del">
          <ac:chgData name="Larsson Ulf" userId="6691d45b-9c88-4dea-ab1e-b1b1b13a856c" providerId="ADAL" clId="{5D0DCEA0-B1C0-4F88-A2CE-A8E33012C8E9}" dt="2023-03-15T21:06:13.036" v="1094" actId="478"/>
          <ac:spMkLst>
            <pc:docMk/>
            <pc:sldMk cId="4114306412" sldId="3633"/>
            <ac:spMk id="99" creationId="{6F418239-BF7F-E75A-DB23-0DE9DA0B8806}"/>
          </ac:spMkLst>
        </pc:spChg>
        <pc:spChg chg="del">
          <ac:chgData name="Larsson Ulf" userId="6691d45b-9c88-4dea-ab1e-b1b1b13a856c" providerId="ADAL" clId="{5D0DCEA0-B1C0-4F88-A2CE-A8E33012C8E9}" dt="2023-03-15T21:06:13.036" v="1094" actId="478"/>
          <ac:spMkLst>
            <pc:docMk/>
            <pc:sldMk cId="4114306412" sldId="3633"/>
            <ac:spMk id="100" creationId="{B0C5DE4B-8037-6290-433B-E71FAC0CCF4D}"/>
          </ac:spMkLst>
        </pc:spChg>
        <pc:spChg chg="del">
          <ac:chgData name="Larsson Ulf" userId="6691d45b-9c88-4dea-ab1e-b1b1b13a856c" providerId="ADAL" clId="{5D0DCEA0-B1C0-4F88-A2CE-A8E33012C8E9}" dt="2023-03-15T21:06:13.036" v="1094" actId="478"/>
          <ac:spMkLst>
            <pc:docMk/>
            <pc:sldMk cId="4114306412" sldId="3633"/>
            <ac:spMk id="101" creationId="{C2FBCF8A-D01D-0CA5-99CE-4B1D04A7D455}"/>
          </ac:spMkLst>
        </pc:spChg>
        <pc:spChg chg="del">
          <ac:chgData name="Larsson Ulf" userId="6691d45b-9c88-4dea-ab1e-b1b1b13a856c" providerId="ADAL" clId="{5D0DCEA0-B1C0-4F88-A2CE-A8E33012C8E9}" dt="2023-03-15T21:06:13.036" v="1094" actId="478"/>
          <ac:spMkLst>
            <pc:docMk/>
            <pc:sldMk cId="4114306412" sldId="3633"/>
            <ac:spMk id="102" creationId="{6108F06A-CE1C-5BDD-C4E8-852EFC53EBC8}"/>
          </ac:spMkLst>
        </pc:spChg>
        <pc:spChg chg="del">
          <ac:chgData name="Larsson Ulf" userId="6691d45b-9c88-4dea-ab1e-b1b1b13a856c" providerId="ADAL" clId="{5D0DCEA0-B1C0-4F88-A2CE-A8E33012C8E9}" dt="2023-03-15T21:06:13.036" v="1094" actId="478"/>
          <ac:spMkLst>
            <pc:docMk/>
            <pc:sldMk cId="4114306412" sldId="3633"/>
            <ac:spMk id="103" creationId="{24F6AFB8-6F3E-8A73-3240-02FC9804BB5A}"/>
          </ac:spMkLst>
        </pc:spChg>
        <pc:spChg chg="del">
          <ac:chgData name="Larsson Ulf" userId="6691d45b-9c88-4dea-ab1e-b1b1b13a856c" providerId="ADAL" clId="{5D0DCEA0-B1C0-4F88-A2CE-A8E33012C8E9}" dt="2023-03-15T21:06:13.036" v="1094" actId="478"/>
          <ac:spMkLst>
            <pc:docMk/>
            <pc:sldMk cId="4114306412" sldId="3633"/>
            <ac:spMk id="104" creationId="{FB225B1A-62DB-7D12-F328-B51D373796A8}"/>
          </ac:spMkLst>
        </pc:spChg>
        <pc:spChg chg="del">
          <ac:chgData name="Larsson Ulf" userId="6691d45b-9c88-4dea-ab1e-b1b1b13a856c" providerId="ADAL" clId="{5D0DCEA0-B1C0-4F88-A2CE-A8E33012C8E9}" dt="2023-03-15T21:06:13.036" v="1094" actId="478"/>
          <ac:spMkLst>
            <pc:docMk/>
            <pc:sldMk cId="4114306412" sldId="3633"/>
            <ac:spMk id="105" creationId="{2CC1F6CC-6F43-1217-6E11-CFA5C84BEF23}"/>
          </ac:spMkLst>
        </pc:spChg>
        <pc:spChg chg="del">
          <ac:chgData name="Larsson Ulf" userId="6691d45b-9c88-4dea-ab1e-b1b1b13a856c" providerId="ADAL" clId="{5D0DCEA0-B1C0-4F88-A2CE-A8E33012C8E9}" dt="2023-03-15T21:06:13.036" v="1094" actId="478"/>
          <ac:spMkLst>
            <pc:docMk/>
            <pc:sldMk cId="4114306412" sldId="3633"/>
            <ac:spMk id="106" creationId="{57340570-5A8E-675D-5304-6A13674E9704}"/>
          </ac:spMkLst>
        </pc:spChg>
        <pc:spChg chg="del">
          <ac:chgData name="Larsson Ulf" userId="6691d45b-9c88-4dea-ab1e-b1b1b13a856c" providerId="ADAL" clId="{5D0DCEA0-B1C0-4F88-A2CE-A8E33012C8E9}" dt="2023-03-15T21:06:13.036" v="1094" actId="478"/>
          <ac:spMkLst>
            <pc:docMk/>
            <pc:sldMk cId="4114306412" sldId="3633"/>
            <ac:spMk id="107" creationId="{42225650-E27E-339B-B963-4DB74EB09A3A}"/>
          </ac:spMkLst>
        </pc:spChg>
        <pc:spChg chg="del">
          <ac:chgData name="Larsson Ulf" userId="6691d45b-9c88-4dea-ab1e-b1b1b13a856c" providerId="ADAL" clId="{5D0DCEA0-B1C0-4F88-A2CE-A8E33012C8E9}" dt="2023-03-15T21:06:13.036" v="1094" actId="478"/>
          <ac:spMkLst>
            <pc:docMk/>
            <pc:sldMk cId="4114306412" sldId="3633"/>
            <ac:spMk id="108" creationId="{9E874484-E983-A087-7B1B-079A60A8E8C6}"/>
          </ac:spMkLst>
        </pc:spChg>
        <pc:spChg chg="del">
          <ac:chgData name="Larsson Ulf" userId="6691d45b-9c88-4dea-ab1e-b1b1b13a856c" providerId="ADAL" clId="{5D0DCEA0-B1C0-4F88-A2CE-A8E33012C8E9}" dt="2023-03-15T21:06:13.036" v="1094" actId="478"/>
          <ac:spMkLst>
            <pc:docMk/>
            <pc:sldMk cId="4114306412" sldId="3633"/>
            <ac:spMk id="109" creationId="{8C528D1A-D3DC-0567-0DC4-E2E3014904F5}"/>
          </ac:spMkLst>
        </pc:spChg>
        <pc:spChg chg="del">
          <ac:chgData name="Larsson Ulf" userId="6691d45b-9c88-4dea-ab1e-b1b1b13a856c" providerId="ADAL" clId="{5D0DCEA0-B1C0-4F88-A2CE-A8E33012C8E9}" dt="2023-03-15T21:06:13.036" v="1094" actId="478"/>
          <ac:spMkLst>
            <pc:docMk/>
            <pc:sldMk cId="4114306412" sldId="3633"/>
            <ac:spMk id="110" creationId="{318E7EE2-9C03-4DFA-73E5-488BE18A271B}"/>
          </ac:spMkLst>
        </pc:spChg>
        <pc:spChg chg="del">
          <ac:chgData name="Larsson Ulf" userId="6691d45b-9c88-4dea-ab1e-b1b1b13a856c" providerId="ADAL" clId="{5D0DCEA0-B1C0-4F88-A2CE-A8E33012C8E9}" dt="2023-03-15T21:06:13.036" v="1094" actId="478"/>
          <ac:spMkLst>
            <pc:docMk/>
            <pc:sldMk cId="4114306412" sldId="3633"/>
            <ac:spMk id="111" creationId="{1B4BAF3C-E893-83E9-C567-2D7A587ECD92}"/>
          </ac:spMkLst>
        </pc:spChg>
        <pc:spChg chg="del">
          <ac:chgData name="Larsson Ulf" userId="6691d45b-9c88-4dea-ab1e-b1b1b13a856c" providerId="ADAL" clId="{5D0DCEA0-B1C0-4F88-A2CE-A8E33012C8E9}" dt="2023-03-15T21:06:13.036" v="1094" actId="478"/>
          <ac:spMkLst>
            <pc:docMk/>
            <pc:sldMk cId="4114306412" sldId="3633"/>
            <ac:spMk id="112" creationId="{4EB10C3F-3651-3E7F-6990-A14116267DFE}"/>
          </ac:spMkLst>
        </pc:spChg>
        <pc:spChg chg="del">
          <ac:chgData name="Larsson Ulf" userId="6691d45b-9c88-4dea-ab1e-b1b1b13a856c" providerId="ADAL" clId="{5D0DCEA0-B1C0-4F88-A2CE-A8E33012C8E9}" dt="2023-03-15T21:06:13.036" v="1094" actId="478"/>
          <ac:spMkLst>
            <pc:docMk/>
            <pc:sldMk cId="4114306412" sldId="3633"/>
            <ac:spMk id="113" creationId="{6421A9D5-D0F3-D083-3BAA-55E791B15E76}"/>
          </ac:spMkLst>
        </pc:spChg>
        <pc:spChg chg="del">
          <ac:chgData name="Larsson Ulf" userId="6691d45b-9c88-4dea-ab1e-b1b1b13a856c" providerId="ADAL" clId="{5D0DCEA0-B1C0-4F88-A2CE-A8E33012C8E9}" dt="2023-03-15T21:06:13.036" v="1094" actId="478"/>
          <ac:spMkLst>
            <pc:docMk/>
            <pc:sldMk cId="4114306412" sldId="3633"/>
            <ac:spMk id="114" creationId="{2D018E9E-996B-9714-21CA-0C127A6A2C02}"/>
          </ac:spMkLst>
        </pc:spChg>
        <pc:spChg chg="del">
          <ac:chgData name="Larsson Ulf" userId="6691d45b-9c88-4dea-ab1e-b1b1b13a856c" providerId="ADAL" clId="{5D0DCEA0-B1C0-4F88-A2CE-A8E33012C8E9}" dt="2023-03-15T21:06:13.036" v="1094" actId="478"/>
          <ac:spMkLst>
            <pc:docMk/>
            <pc:sldMk cId="4114306412" sldId="3633"/>
            <ac:spMk id="115" creationId="{15CE2E7E-AF86-D912-5549-C7EF260819BB}"/>
          </ac:spMkLst>
        </pc:spChg>
        <pc:spChg chg="del">
          <ac:chgData name="Larsson Ulf" userId="6691d45b-9c88-4dea-ab1e-b1b1b13a856c" providerId="ADAL" clId="{5D0DCEA0-B1C0-4F88-A2CE-A8E33012C8E9}" dt="2023-03-15T21:06:13.036" v="1094" actId="478"/>
          <ac:spMkLst>
            <pc:docMk/>
            <pc:sldMk cId="4114306412" sldId="3633"/>
            <ac:spMk id="116" creationId="{3F133874-9573-1563-0C34-B845E4C9916F}"/>
          </ac:spMkLst>
        </pc:spChg>
        <pc:spChg chg="del">
          <ac:chgData name="Larsson Ulf" userId="6691d45b-9c88-4dea-ab1e-b1b1b13a856c" providerId="ADAL" clId="{5D0DCEA0-B1C0-4F88-A2CE-A8E33012C8E9}" dt="2023-03-15T21:06:13.036" v="1094" actId="478"/>
          <ac:spMkLst>
            <pc:docMk/>
            <pc:sldMk cId="4114306412" sldId="3633"/>
            <ac:spMk id="117" creationId="{8CB155A8-C38F-416F-F324-D1AC13890E4B}"/>
          </ac:spMkLst>
        </pc:spChg>
        <pc:spChg chg="del">
          <ac:chgData name="Larsson Ulf" userId="6691d45b-9c88-4dea-ab1e-b1b1b13a856c" providerId="ADAL" clId="{5D0DCEA0-B1C0-4F88-A2CE-A8E33012C8E9}" dt="2023-03-15T21:06:13.036" v="1094" actId="478"/>
          <ac:spMkLst>
            <pc:docMk/>
            <pc:sldMk cId="4114306412" sldId="3633"/>
            <ac:spMk id="118" creationId="{70AF9B0E-71C9-451A-08D5-67130DA35A9C}"/>
          </ac:spMkLst>
        </pc:spChg>
        <pc:spChg chg="del">
          <ac:chgData name="Larsson Ulf" userId="6691d45b-9c88-4dea-ab1e-b1b1b13a856c" providerId="ADAL" clId="{5D0DCEA0-B1C0-4F88-A2CE-A8E33012C8E9}" dt="2023-03-15T21:06:13.036" v="1094" actId="478"/>
          <ac:spMkLst>
            <pc:docMk/>
            <pc:sldMk cId="4114306412" sldId="3633"/>
            <ac:spMk id="119" creationId="{15C6BE41-9A60-77AB-0FAA-ED3CC07E5B9D}"/>
          </ac:spMkLst>
        </pc:spChg>
        <pc:spChg chg="del">
          <ac:chgData name="Larsson Ulf" userId="6691d45b-9c88-4dea-ab1e-b1b1b13a856c" providerId="ADAL" clId="{5D0DCEA0-B1C0-4F88-A2CE-A8E33012C8E9}" dt="2023-03-15T21:06:13.036" v="1094" actId="478"/>
          <ac:spMkLst>
            <pc:docMk/>
            <pc:sldMk cId="4114306412" sldId="3633"/>
            <ac:spMk id="120" creationId="{5D663006-736B-A9DC-F26B-6F99046084DD}"/>
          </ac:spMkLst>
        </pc:spChg>
        <pc:spChg chg="del">
          <ac:chgData name="Larsson Ulf" userId="6691d45b-9c88-4dea-ab1e-b1b1b13a856c" providerId="ADAL" clId="{5D0DCEA0-B1C0-4F88-A2CE-A8E33012C8E9}" dt="2023-03-15T21:06:13.036" v="1094" actId="478"/>
          <ac:spMkLst>
            <pc:docMk/>
            <pc:sldMk cId="4114306412" sldId="3633"/>
            <ac:spMk id="121" creationId="{3463E4DB-5459-D787-01AD-DC81D7FBC3FD}"/>
          </ac:spMkLst>
        </pc:spChg>
        <pc:spChg chg="del">
          <ac:chgData name="Larsson Ulf" userId="6691d45b-9c88-4dea-ab1e-b1b1b13a856c" providerId="ADAL" clId="{5D0DCEA0-B1C0-4F88-A2CE-A8E33012C8E9}" dt="2023-03-15T21:06:13.036" v="1094" actId="478"/>
          <ac:spMkLst>
            <pc:docMk/>
            <pc:sldMk cId="4114306412" sldId="3633"/>
            <ac:spMk id="122" creationId="{0EA28C98-CB78-3FFF-2353-5F1B61AAF14B}"/>
          </ac:spMkLst>
        </pc:spChg>
        <pc:spChg chg="del">
          <ac:chgData name="Larsson Ulf" userId="6691d45b-9c88-4dea-ab1e-b1b1b13a856c" providerId="ADAL" clId="{5D0DCEA0-B1C0-4F88-A2CE-A8E33012C8E9}" dt="2023-03-15T21:06:13.036" v="1094" actId="478"/>
          <ac:spMkLst>
            <pc:docMk/>
            <pc:sldMk cId="4114306412" sldId="3633"/>
            <ac:spMk id="123" creationId="{1278D733-A784-AD98-55D5-7E1CE98D1D00}"/>
          </ac:spMkLst>
        </pc:spChg>
        <pc:spChg chg="del">
          <ac:chgData name="Larsson Ulf" userId="6691d45b-9c88-4dea-ab1e-b1b1b13a856c" providerId="ADAL" clId="{5D0DCEA0-B1C0-4F88-A2CE-A8E33012C8E9}" dt="2023-03-15T21:06:13.036" v="1094" actId="478"/>
          <ac:spMkLst>
            <pc:docMk/>
            <pc:sldMk cId="4114306412" sldId="3633"/>
            <ac:spMk id="124" creationId="{389C693C-E31F-A99F-043E-9B07B6AED78D}"/>
          </ac:spMkLst>
        </pc:spChg>
        <pc:spChg chg="del">
          <ac:chgData name="Larsson Ulf" userId="6691d45b-9c88-4dea-ab1e-b1b1b13a856c" providerId="ADAL" clId="{5D0DCEA0-B1C0-4F88-A2CE-A8E33012C8E9}" dt="2023-03-15T21:06:13.036" v="1094" actId="478"/>
          <ac:spMkLst>
            <pc:docMk/>
            <pc:sldMk cId="4114306412" sldId="3633"/>
            <ac:spMk id="125" creationId="{08E99185-6B2D-C276-9297-2B2B126263D2}"/>
          </ac:spMkLst>
        </pc:spChg>
        <pc:spChg chg="del">
          <ac:chgData name="Larsson Ulf" userId="6691d45b-9c88-4dea-ab1e-b1b1b13a856c" providerId="ADAL" clId="{5D0DCEA0-B1C0-4F88-A2CE-A8E33012C8E9}" dt="2023-03-15T21:06:13.036" v="1094" actId="478"/>
          <ac:spMkLst>
            <pc:docMk/>
            <pc:sldMk cId="4114306412" sldId="3633"/>
            <ac:spMk id="126" creationId="{0D61A17B-38E7-ECDD-DA7A-3E39931E62A8}"/>
          </ac:spMkLst>
        </pc:spChg>
        <pc:picChg chg="add del mod">
          <ac:chgData name="Larsson Ulf" userId="6691d45b-9c88-4dea-ab1e-b1b1b13a856c" providerId="ADAL" clId="{5D0DCEA0-B1C0-4F88-A2CE-A8E33012C8E9}" dt="2023-03-15T21:11:17.695" v="1184" actId="478"/>
          <ac:picMkLst>
            <pc:docMk/>
            <pc:sldMk cId="4114306412" sldId="3633"/>
            <ac:picMk id="3" creationId="{811F1E97-D81E-D33F-9717-F16E1598AA4D}"/>
          </ac:picMkLst>
        </pc:picChg>
        <pc:picChg chg="add mod">
          <ac:chgData name="Larsson Ulf" userId="6691d45b-9c88-4dea-ab1e-b1b1b13a856c" providerId="ADAL" clId="{5D0DCEA0-B1C0-4F88-A2CE-A8E33012C8E9}" dt="2023-03-15T21:25:52.510" v="1302" actId="1036"/>
          <ac:picMkLst>
            <pc:docMk/>
            <pc:sldMk cId="4114306412" sldId="3633"/>
            <ac:picMk id="14" creationId="{C66B5371-F05A-1F3A-5BCE-B8FD8FAD76D2}"/>
          </ac:picMkLst>
        </pc:picChg>
        <pc:picChg chg="add del mod">
          <ac:chgData name="Larsson Ulf" userId="6691d45b-9c88-4dea-ab1e-b1b1b13a856c" providerId="ADAL" clId="{5D0DCEA0-B1C0-4F88-A2CE-A8E33012C8E9}" dt="2023-03-15T21:23:32.437" v="1279" actId="478"/>
          <ac:picMkLst>
            <pc:docMk/>
            <pc:sldMk cId="4114306412" sldId="3633"/>
            <ac:picMk id="27" creationId="{D69EE417-9341-513D-4BA8-B6B4B0B8B9FE}"/>
          </ac:picMkLst>
        </pc:picChg>
        <pc:cxnChg chg="del">
          <ac:chgData name="Larsson Ulf" userId="6691d45b-9c88-4dea-ab1e-b1b1b13a856c" providerId="ADAL" clId="{5D0DCEA0-B1C0-4F88-A2CE-A8E33012C8E9}" dt="2023-03-15T21:06:13.036" v="1094" actId="478"/>
          <ac:cxnSpMkLst>
            <pc:docMk/>
            <pc:sldMk cId="4114306412" sldId="3633"/>
            <ac:cxnSpMk id="12" creationId="{9B26AC60-04CE-F34B-3DCC-EC0379975338}"/>
          </ac:cxnSpMkLst>
        </pc:cxnChg>
        <pc:cxnChg chg="del">
          <ac:chgData name="Larsson Ulf" userId="6691d45b-9c88-4dea-ab1e-b1b1b13a856c" providerId="ADAL" clId="{5D0DCEA0-B1C0-4F88-A2CE-A8E33012C8E9}" dt="2023-03-15T21:06:13.036" v="1094" actId="478"/>
          <ac:cxnSpMkLst>
            <pc:docMk/>
            <pc:sldMk cId="4114306412" sldId="3633"/>
            <ac:cxnSpMk id="80" creationId="{B99A1880-4442-B4CF-9E38-6EAE5B7ECBB4}"/>
          </ac:cxnSpMkLst>
        </pc:cxnChg>
      </pc:sldChg>
      <pc:sldChg chg="addSp delSp modSp del mod delAnim modAnim">
        <pc:chgData name="Larsson Ulf" userId="6691d45b-9c88-4dea-ab1e-b1b1b13a856c" providerId="ADAL" clId="{5D0DCEA0-B1C0-4F88-A2CE-A8E33012C8E9}" dt="2023-03-17T10:56:09.988" v="6013" actId="47"/>
        <pc:sldMkLst>
          <pc:docMk/>
          <pc:sldMk cId="2000352068" sldId="3634"/>
        </pc:sldMkLst>
        <pc:spChg chg="add del mod">
          <ac:chgData name="Larsson Ulf" userId="6691d45b-9c88-4dea-ab1e-b1b1b13a856c" providerId="ADAL" clId="{5D0DCEA0-B1C0-4F88-A2CE-A8E33012C8E9}" dt="2023-03-16T12:21:08.896" v="1843" actId="478"/>
          <ac:spMkLst>
            <pc:docMk/>
            <pc:sldMk cId="2000352068" sldId="3634"/>
            <ac:spMk id="2" creationId="{EC2F6353-769B-756E-4F75-E045D07E8FB6}"/>
          </ac:spMkLst>
        </pc:spChg>
        <pc:spChg chg="add mod">
          <ac:chgData name="Larsson Ulf" userId="6691d45b-9c88-4dea-ab1e-b1b1b13a856c" providerId="ADAL" clId="{5D0DCEA0-B1C0-4F88-A2CE-A8E33012C8E9}" dt="2023-03-16T14:55:45.023" v="2609" actId="20577"/>
          <ac:spMkLst>
            <pc:docMk/>
            <pc:sldMk cId="2000352068" sldId="3634"/>
            <ac:spMk id="3" creationId="{C2F24619-50C5-99E3-4A9F-28F8904F69D0}"/>
          </ac:spMkLst>
        </pc:spChg>
        <pc:spChg chg="add mod">
          <ac:chgData name="Larsson Ulf" userId="6691d45b-9c88-4dea-ab1e-b1b1b13a856c" providerId="ADAL" clId="{5D0DCEA0-B1C0-4F88-A2CE-A8E33012C8E9}" dt="2023-03-17T10:52:13.336" v="5993" actId="207"/>
          <ac:spMkLst>
            <pc:docMk/>
            <pc:sldMk cId="2000352068" sldId="3634"/>
            <ac:spMk id="5" creationId="{882B24A5-2E6F-3321-16D7-AD4AC2B8FE40}"/>
          </ac:spMkLst>
        </pc:spChg>
        <pc:spChg chg="add mod">
          <ac:chgData name="Larsson Ulf" userId="6691d45b-9c88-4dea-ab1e-b1b1b13a856c" providerId="ADAL" clId="{5D0DCEA0-B1C0-4F88-A2CE-A8E33012C8E9}" dt="2023-03-17T10:52:13.336" v="5993" actId="207"/>
          <ac:spMkLst>
            <pc:docMk/>
            <pc:sldMk cId="2000352068" sldId="3634"/>
            <ac:spMk id="6" creationId="{FF21D67D-2BDC-951A-9EF6-1841FA9F8E0A}"/>
          </ac:spMkLst>
        </pc:spChg>
        <pc:spChg chg="mod">
          <ac:chgData name="Larsson Ulf" userId="6691d45b-9c88-4dea-ab1e-b1b1b13a856c" providerId="ADAL" clId="{5D0DCEA0-B1C0-4F88-A2CE-A8E33012C8E9}" dt="2023-03-15T21:34:00.109" v="1343" actId="20577"/>
          <ac:spMkLst>
            <pc:docMk/>
            <pc:sldMk cId="2000352068" sldId="3634"/>
            <ac:spMk id="7" creationId="{C5AC7E07-CCE4-48B3-A944-CC557B45CBBD}"/>
          </ac:spMkLst>
        </pc:spChg>
        <pc:spChg chg="add mod">
          <ac:chgData name="Larsson Ulf" userId="6691d45b-9c88-4dea-ab1e-b1b1b13a856c" providerId="ADAL" clId="{5D0DCEA0-B1C0-4F88-A2CE-A8E33012C8E9}" dt="2023-03-17T10:52:13.336" v="5993" actId="207"/>
          <ac:spMkLst>
            <pc:docMk/>
            <pc:sldMk cId="2000352068" sldId="3634"/>
            <ac:spMk id="8" creationId="{E535AB24-D3CF-89C1-48E7-F84C6BF8CE5D}"/>
          </ac:spMkLst>
        </pc:spChg>
        <pc:spChg chg="add mod">
          <ac:chgData name="Larsson Ulf" userId="6691d45b-9c88-4dea-ab1e-b1b1b13a856c" providerId="ADAL" clId="{5D0DCEA0-B1C0-4F88-A2CE-A8E33012C8E9}" dt="2023-03-16T12:26:46.526" v="1864" actId="692"/>
          <ac:spMkLst>
            <pc:docMk/>
            <pc:sldMk cId="2000352068" sldId="3634"/>
            <ac:spMk id="9" creationId="{0BD186BC-C0B0-1607-DEAC-11F0D943CC69}"/>
          </ac:spMkLst>
        </pc:spChg>
        <pc:spChg chg="add del mod">
          <ac:chgData name="Larsson Ulf" userId="6691d45b-9c88-4dea-ab1e-b1b1b13a856c" providerId="ADAL" clId="{5D0DCEA0-B1C0-4F88-A2CE-A8E33012C8E9}" dt="2023-03-15T21:42:59.918" v="1417" actId="478"/>
          <ac:spMkLst>
            <pc:docMk/>
            <pc:sldMk cId="2000352068" sldId="3634"/>
            <ac:spMk id="10" creationId="{E933B621-CE22-5D4B-6527-1898D7DE5211}"/>
          </ac:spMkLst>
        </pc:spChg>
        <pc:spChg chg="add del mod">
          <ac:chgData name="Larsson Ulf" userId="6691d45b-9c88-4dea-ab1e-b1b1b13a856c" providerId="ADAL" clId="{5D0DCEA0-B1C0-4F88-A2CE-A8E33012C8E9}" dt="2023-03-15T21:42:59.918" v="1417" actId="478"/>
          <ac:spMkLst>
            <pc:docMk/>
            <pc:sldMk cId="2000352068" sldId="3634"/>
            <ac:spMk id="11" creationId="{C41CA093-F72C-9359-8EEB-1EE0E01F6E3B}"/>
          </ac:spMkLst>
        </pc:spChg>
        <pc:spChg chg="add del mod">
          <ac:chgData name="Larsson Ulf" userId="6691d45b-9c88-4dea-ab1e-b1b1b13a856c" providerId="ADAL" clId="{5D0DCEA0-B1C0-4F88-A2CE-A8E33012C8E9}" dt="2023-03-15T21:42:59.918" v="1417" actId="478"/>
          <ac:spMkLst>
            <pc:docMk/>
            <pc:sldMk cId="2000352068" sldId="3634"/>
            <ac:spMk id="12" creationId="{1789FF83-57D7-4446-4CAE-85477B5E5F9E}"/>
          </ac:spMkLst>
        </pc:spChg>
        <pc:spChg chg="add del mod">
          <ac:chgData name="Larsson Ulf" userId="6691d45b-9c88-4dea-ab1e-b1b1b13a856c" providerId="ADAL" clId="{5D0DCEA0-B1C0-4F88-A2CE-A8E33012C8E9}" dt="2023-03-15T21:42:59.918" v="1417" actId="478"/>
          <ac:spMkLst>
            <pc:docMk/>
            <pc:sldMk cId="2000352068" sldId="3634"/>
            <ac:spMk id="13" creationId="{414C6D9E-EFDC-F52E-3C59-B17ABF2992B6}"/>
          </ac:spMkLst>
        </pc:spChg>
        <pc:spChg chg="del">
          <ac:chgData name="Larsson Ulf" userId="6691d45b-9c88-4dea-ab1e-b1b1b13a856c" providerId="ADAL" clId="{5D0DCEA0-B1C0-4F88-A2CE-A8E33012C8E9}" dt="2023-03-15T21:22:17.607" v="1265" actId="478"/>
          <ac:spMkLst>
            <pc:docMk/>
            <pc:sldMk cId="2000352068" sldId="3634"/>
            <ac:spMk id="15" creationId="{AB8CFFBB-9F1A-14F1-436F-B73D6C4FCBBC}"/>
          </ac:spMkLst>
        </pc:spChg>
        <pc:spChg chg="del">
          <ac:chgData name="Larsson Ulf" userId="6691d45b-9c88-4dea-ab1e-b1b1b13a856c" providerId="ADAL" clId="{5D0DCEA0-B1C0-4F88-A2CE-A8E33012C8E9}" dt="2023-03-15T21:22:17.607" v="1265" actId="478"/>
          <ac:spMkLst>
            <pc:docMk/>
            <pc:sldMk cId="2000352068" sldId="3634"/>
            <ac:spMk id="16" creationId="{10F3B947-771F-C7D2-93F9-C74CBB3D0276}"/>
          </ac:spMkLst>
        </pc:spChg>
        <pc:spChg chg="del">
          <ac:chgData name="Larsson Ulf" userId="6691d45b-9c88-4dea-ab1e-b1b1b13a856c" providerId="ADAL" clId="{5D0DCEA0-B1C0-4F88-A2CE-A8E33012C8E9}" dt="2023-03-15T21:22:17.607" v="1265" actId="478"/>
          <ac:spMkLst>
            <pc:docMk/>
            <pc:sldMk cId="2000352068" sldId="3634"/>
            <ac:spMk id="17" creationId="{2D10239C-5B7C-0113-8A2F-91FDC2B72D3A}"/>
          </ac:spMkLst>
        </pc:spChg>
        <pc:spChg chg="del">
          <ac:chgData name="Larsson Ulf" userId="6691d45b-9c88-4dea-ab1e-b1b1b13a856c" providerId="ADAL" clId="{5D0DCEA0-B1C0-4F88-A2CE-A8E33012C8E9}" dt="2023-03-15T21:22:17.607" v="1265" actId="478"/>
          <ac:spMkLst>
            <pc:docMk/>
            <pc:sldMk cId="2000352068" sldId="3634"/>
            <ac:spMk id="18" creationId="{FAD0989C-D349-998E-4C6A-1A98949C7DC1}"/>
          </ac:spMkLst>
        </pc:spChg>
        <pc:spChg chg="add del mod">
          <ac:chgData name="Larsson Ulf" userId="6691d45b-9c88-4dea-ab1e-b1b1b13a856c" providerId="ADAL" clId="{5D0DCEA0-B1C0-4F88-A2CE-A8E33012C8E9}" dt="2023-03-15T21:42:56.389" v="1416" actId="478"/>
          <ac:spMkLst>
            <pc:docMk/>
            <pc:sldMk cId="2000352068" sldId="3634"/>
            <ac:spMk id="19" creationId="{58A90F36-F7E6-1F85-7D19-D9197B4D5948}"/>
          </ac:spMkLst>
        </pc:spChg>
        <pc:spChg chg="add del mod">
          <ac:chgData name="Larsson Ulf" userId="6691d45b-9c88-4dea-ab1e-b1b1b13a856c" providerId="ADAL" clId="{5D0DCEA0-B1C0-4F88-A2CE-A8E33012C8E9}" dt="2023-03-15T21:42:56.389" v="1416" actId="478"/>
          <ac:spMkLst>
            <pc:docMk/>
            <pc:sldMk cId="2000352068" sldId="3634"/>
            <ac:spMk id="20" creationId="{BAAF95D5-6BFA-2CD3-D25E-C485E4F7EA5F}"/>
          </ac:spMkLst>
        </pc:spChg>
        <pc:spChg chg="add del mod">
          <ac:chgData name="Larsson Ulf" userId="6691d45b-9c88-4dea-ab1e-b1b1b13a856c" providerId="ADAL" clId="{5D0DCEA0-B1C0-4F88-A2CE-A8E33012C8E9}" dt="2023-03-15T21:42:56.389" v="1416" actId="478"/>
          <ac:spMkLst>
            <pc:docMk/>
            <pc:sldMk cId="2000352068" sldId="3634"/>
            <ac:spMk id="21" creationId="{A502BDBD-6441-DC08-0A5D-285ED175FF03}"/>
          </ac:spMkLst>
        </pc:spChg>
        <pc:spChg chg="add del mod">
          <ac:chgData name="Larsson Ulf" userId="6691d45b-9c88-4dea-ab1e-b1b1b13a856c" providerId="ADAL" clId="{5D0DCEA0-B1C0-4F88-A2CE-A8E33012C8E9}" dt="2023-03-15T21:42:56.389" v="1416" actId="478"/>
          <ac:spMkLst>
            <pc:docMk/>
            <pc:sldMk cId="2000352068" sldId="3634"/>
            <ac:spMk id="22" creationId="{6B946C0C-FE08-2C43-4E24-D15C88462BDB}"/>
          </ac:spMkLst>
        </pc:spChg>
        <pc:spChg chg="del">
          <ac:chgData name="Larsson Ulf" userId="6691d45b-9c88-4dea-ab1e-b1b1b13a856c" providerId="ADAL" clId="{5D0DCEA0-B1C0-4F88-A2CE-A8E33012C8E9}" dt="2023-03-15T21:22:17.607" v="1265" actId="478"/>
          <ac:spMkLst>
            <pc:docMk/>
            <pc:sldMk cId="2000352068" sldId="3634"/>
            <ac:spMk id="24" creationId="{08B388CE-C50A-FC88-B0F6-95C972FD7FF0}"/>
          </ac:spMkLst>
        </pc:spChg>
        <pc:spChg chg="del">
          <ac:chgData name="Larsson Ulf" userId="6691d45b-9c88-4dea-ab1e-b1b1b13a856c" providerId="ADAL" clId="{5D0DCEA0-B1C0-4F88-A2CE-A8E33012C8E9}" dt="2023-03-15T21:22:17.607" v="1265" actId="478"/>
          <ac:spMkLst>
            <pc:docMk/>
            <pc:sldMk cId="2000352068" sldId="3634"/>
            <ac:spMk id="25" creationId="{696E7DA0-08E8-DFEB-0DE4-4E603A4DD241}"/>
          </ac:spMkLst>
        </pc:spChg>
        <pc:spChg chg="add mod">
          <ac:chgData name="Larsson Ulf" userId="6691d45b-9c88-4dea-ab1e-b1b1b13a856c" providerId="ADAL" clId="{5D0DCEA0-B1C0-4F88-A2CE-A8E33012C8E9}" dt="2023-03-16T16:01:14.007" v="4879" actId="20577"/>
          <ac:spMkLst>
            <pc:docMk/>
            <pc:sldMk cId="2000352068" sldId="3634"/>
            <ac:spMk id="27" creationId="{14FD5A87-3DF6-981A-682F-B14F1944FE21}"/>
          </ac:spMkLst>
        </pc:spChg>
        <pc:spChg chg="add del">
          <ac:chgData name="Larsson Ulf" userId="6691d45b-9c88-4dea-ab1e-b1b1b13a856c" providerId="ADAL" clId="{5D0DCEA0-B1C0-4F88-A2CE-A8E33012C8E9}" dt="2023-03-15T21:42:08.458" v="1411" actId="478"/>
          <ac:spMkLst>
            <pc:docMk/>
            <pc:sldMk cId="2000352068" sldId="3634"/>
            <ac:spMk id="29" creationId="{45094C75-8213-5C1E-6C1A-6BDAE3D6B232}"/>
          </ac:spMkLst>
        </pc:spChg>
        <pc:spChg chg="add mod">
          <ac:chgData name="Larsson Ulf" userId="6691d45b-9c88-4dea-ab1e-b1b1b13a856c" providerId="ADAL" clId="{5D0DCEA0-B1C0-4F88-A2CE-A8E33012C8E9}" dt="2023-03-17T10:52:13.336" v="5993" actId="207"/>
          <ac:spMkLst>
            <pc:docMk/>
            <pc:sldMk cId="2000352068" sldId="3634"/>
            <ac:spMk id="30" creationId="{780E8AAF-5486-398C-A24F-80D41078996E}"/>
          </ac:spMkLst>
        </pc:spChg>
        <pc:spChg chg="add mod">
          <ac:chgData name="Larsson Ulf" userId="6691d45b-9c88-4dea-ab1e-b1b1b13a856c" providerId="ADAL" clId="{5D0DCEA0-B1C0-4F88-A2CE-A8E33012C8E9}" dt="2023-03-17T10:52:13.336" v="5993" actId="207"/>
          <ac:spMkLst>
            <pc:docMk/>
            <pc:sldMk cId="2000352068" sldId="3634"/>
            <ac:spMk id="31" creationId="{563FD0BA-CB22-51E9-9823-E66B74E49BFD}"/>
          </ac:spMkLst>
        </pc:spChg>
        <pc:spChg chg="add mod">
          <ac:chgData name="Larsson Ulf" userId="6691d45b-9c88-4dea-ab1e-b1b1b13a856c" providerId="ADAL" clId="{5D0DCEA0-B1C0-4F88-A2CE-A8E33012C8E9}" dt="2023-03-16T12:26:46.526" v="1864" actId="692"/>
          <ac:spMkLst>
            <pc:docMk/>
            <pc:sldMk cId="2000352068" sldId="3634"/>
            <ac:spMk id="32" creationId="{AA775919-F421-1973-7D73-5B9E6AEBA369}"/>
          </ac:spMkLst>
        </pc:spChg>
        <pc:spChg chg="add mod">
          <ac:chgData name="Larsson Ulf" userId="6691d45b-9c88-4dea-ab1e-b1b1b13a856c" providerId="ADAL" clId="{5D0DCEA0-B1C0-4F88-A2CE-A8E33012C8E9}" dt="2023-03-16T12:26:46.526" v="1864" actId="692"/>
          <ac:spMkLst>
            <pc:docMk/>
            <pc:sldMk cId="2000352068" sldId="3634"/>
            <ac:spMk id="33" creationId="{BD0AE852-7574-B579-514B-6BB4EC2931C2}"/>
          </ac:spMkLst>
        </pc:spChg>
        <pc:spChg chg="add mod">
          <ac:chgData name="Larsson Ulf" userId="6691d45b-9c88-4dea-ab1e-b1b1b13a856c" providerId="ADAL" clId="{5D0DCEA0-B1C0-4F88-A2CE-A8E33012C8E9}" dt="2023-03-17T10:52:13.336" v="5993" actId="207"/>
          <ac:spMkLst>
            <pc:docMk/>
            <pc:sldMk cId="2000352068" sldId="3634"/>
            <ac:spMk id="34" creationId="{855B84A3-F5C0-9E41-CDD0-A56BDE772651}"/>
          </ac:spMkLst>
        </pc:spChg>
        <pc:spChg chg="add mod">
          <ac:chgData name="Larsson Ulf" userId="6691d45b-9c88-4dea-ab1e-b1b1b13a856c" providerId="ADAL" clId="{5D0DCEA0-B1C0-4F88-A2CE-A8E33012C8E9}" dt="2023-03-16T12:26:46.526" v="1864" actId="692"/>
          <ac:spMkLst>
            <pc:docMk/>
            <pc:sldMk cId="2000352068" sldId="3634"/>
            <ac:spMk id="35" creationId="{39CB93F0-5B32-9F57-DBB5-0A88A277A13F}"/>
          </ac:spMkLst>
        </pc:spChg>
        <pc:spChg chg="add mod">
          <ac:chgData name="Larsson Ulf" userId="6691d45b-9c88-4dea-ab1e-b1b1b13a856c" providerId="ADAL" clId="{5D0DCEA0-B1C0-4F88-A2CE-A8E33012C8E9}" dt="2023-03-16T12:49:22.664" v="2272" actId="14100"/>
          <ac:spMkLst>
            <pc:docMk/>
            <pc:sldMk cId="2000352068" sldId="3634"/>
            <ac:spMk id="36" creationId="{BAA2373D-47C4-976C-CBB4-A854F378F030}"/>
          </ac:spMkLst>
        </pc:spChg>
        <pc:spChg chg="add mod">
          <ac:chgData name="Larsson Ulf" userId="6691d45b-9c88-4dea-ab1e-b1b1b13a856c" providerId="ADAL" clId="{5D0DCEA0-B1C0-4F88-A2CE-A8E33012C8E9}" dt="2023-03-16T12:43:09.527" v="2241" actId="14100"/>
          <ac:spMkLst>
            <pc:docMk/>
            <pc:sldMk cId="2000352068" sldId="3634"/>
            <ac:spMk id="37" creationId="{AA7B38E7-105B-9000-69FE-8ED3FB701D4C}"/>
          </ac:spMkLst>
        </pc:spChg>
        <pc:spChg chg="add mod">
          <ac:chgData name="Larsson Ulf" userId="6691d45b-9c88-4dea-ab1e-b1b1b13a856c" providerId="ADAL" clId="{5D0DCEA0-B1C0-4F88-A2CE-A8E33012C8E9}" dt="2023-03-16T12:49:15.629" v="2271" actId="14100"/>
          <ac:spMkLst>
            <pc:docMk/>
            <pc:sldMk cId="2000352068" sldId="3634"/>
            <ac:spMk id="38" creationId="{30188061-5501-639C-AF74-8B9FE86A78E9}"/>
          </ac:spMkLst>
        </pc:spChg>
        <pc:spChg chg="add mod">
          <ac:chgData name="Larsson Ulf" userId="6691d45b-9c88-4dea-ab1e-b1b1b13a856c" providerId="ADAL" clId="{5D0DCEA0-B1C0-4F88-A2CE-A8E33012C8E9}" dt="2023-03-16T12:49:11.657" v="2270" actId="692"/>
          <ac:spMkLst>
            <pc:docMk/>
            <pc:sldMk cId="2000352068" sldId="3634"/>
            <ac:spMk id="39" creationId="{1F685BFC-C22E-4942-2EB9-BE87A94C4E35}"/>
          </ac:spMkLst>
        </pc:spChg>
        <pc:spChg chg="add mod">
          <ac:chgData name="Larsson Ulf" userId="6691d45b-9c88-4dea-ab1e-b1b1b13a856c" providerId="ADAL" clId="{5D0DCEA0-B1C0-4F88-A2CE-A8E33012C8E9}" dt="2023-03-16T12:49:11.657" v="2270" actId="692"/>
          <ac:spMkLst>
            <pc:docMk/>
            <pc:sldMk cId="2000352068" sldId="3634"/>
            <ac:spMk id="40" creationId="{0AD62D44-0BC4-E72F-B97D-BBFA1770E35F}"/>
          </ac:spMkLst>
        </pc:spChg>
        <pc:spChg chg="add mod">
          <ac:chgData name="Larsson Ulf" userId="6691d45b-9c88-4dea-ab1e-b1b1b13a856c" providerId="ADAL" clId="{5D0DCEA0-B1C0-4F88-A2CE-A8E33012C8E9}" dt="2023-03-16T12:49:11.657" v="2270" actId="692"/>
          <ac:spMkLst>
            <pc:docMk/>
            <pc:sldMk cId="2000352068" sldId="3634"/>
            <ac:spMk id="41" creationId="{788FF666-C45D-056F-A055-CC067F173B5E}"/>
          </ac:spMkLst>
        </pc:spChg>
        <pc:spChg chg="add mod">
          <ac:chgData name="Larsson Ulf" userId="6691d45b-9c88-4dea-ab1e-b1b1b13a856c" providerId="ADAL" clId="{5D0DCEA0-B1C0-4F88-A2CE-A8E33012C8E9}" dt="2023-03-16T12:26:46.526" v="1864" actId="692"/>
          <ac:spMkLst>
            <pc:docMk/>
            <pc:sldMk cId="2000352068" sldId="3634"/>
            <ac:spMk id="42" creationId="{41FE8218-D392-414D-3927-AE2215FB2136}"/>
          </ac:spMkLst>
        </pc:spChg>
        <pc:spChg chg="add mod">
          <ac:chgData name="Larsson Ulf" userId="6691d45b-9c88-4dea-ab1e-b1b1b13a856c" providerId="ADAL" clId="{5D0DCEA0-B1C0-4F88-A2CE-A8E33012C8E9}" dt="2023-03-16T12:48:37.469" v="2266" actId="14100"/>
          <ac:spMkLst>
            <pc:docMk/>
            <pc:sldMk cId="2000352068" sldId="3634"/>
            <ac:spMk id="43" creationId="{4B96D3CB-2265-365C-5121-9C4E773DCA9A}"/>
          </ac:spMkLst>
        </pc:spChg>
        <pc:spChg chg="add mod">
          <ac:chgData name="Larsson Ulf" userId="6691d45b-9c88-4dea-ab1e-b1b1b13a856c" providerId="ADAL" clId="{5D0DCEA0-B1C0-4F88-A2CE-A8E33012C8E9}" dt="2023-03-16T12:48:23.347" v="2263" actId="14100"/>
          <ac:spMkLst>
            <pc:docMk/>
            <pc:sldMk cId="2000352068" sldId="3634"/>
            <ac:spMk id="44" creationId="{D924AEA6-8D0C-48DF-4EF2-DD6D35837071}"/>
          </ac:spMkLst>
        </pc:spChg>
        <pc:spChg chg="add mod">
          <ac:chgData name="Larsson Ulf" userId="6691d45b-9c88-4dea-ab1e-b1b1b13a856c" providerId="ADAL" clId="{5D0DCEA0-B1C0-4F88-A2CE-A8E33012C8E9}" dt="2023-03-16T12:48:26.963" v="2264" actId="14100"/>
          <ac:spMkLst>
            <pc:docMk/>
            <pc:sldMk cId="2000352068" sldId="3634"/>
            <ac:spMk id="45" creationId="{5EA4D900-1B89-8633-786C-E7FCD52AA659}"/>
          </ac:spMkLst>
        </pc:spChg>
        <pc:spChg chg="add mod">
          <ac:chgData name="Larsson Ulf" userId="6691d45b-9c88-4dea-ab1e-b1b1b13a856c" providerId="ADAL" clId="{5D0DCEA0-B1C0-4F88-A2CE-A8E33012C8E9}" dt="2023-03-16T12:26:46.526" v="1864" actId="692"/>
          <ac:spMkLst>
            <pc:docMk/>
            <pc:sldMk cId="2000352068" sldId="3634"/>
            <ac:spMk id="46" creationId="{2FE9393D-671A-A15A-AB43-8545CFB4D16A}"/>
          </ac:spMkLst>
        </pc:spChg>
        <pc:spChg chg="add mod">
          <ac:chgData name="Larsson Ulf" userId="6691d45b-9c88-4dea-ab1e-b1b1b13a856c" providerId="ADAL" clId="{5D0DCEA0-B1C0-4F88-A2CE-A8E33012C8E9}" dt="2023-03-16T12:48:18.989" v="2262" actId="14100"/>
          <ac:spMkLst>
            <pc:docMk/>
            <pc:sldMk cId="2000352068" sldId="3634"/>
            <ac:spMk id="47" creationId="{6F9ABFC8-51F1-1D91-C98C-EF342E99E2DD}"/>
          </ac:spMkLst>
        </pc:spChg>
        <pc:spChg chg="add mod">
          <ac:chgData name="Larsson Ulf" userId="6691d45b-9c88-4dea-ab1e-b1b1b13a856c" providerId="ADAL" clId="{5D0DCEA0-B1C0-4F88-A2CE-A8E33012C8E9}" dt="2023-03-16T12:48:13.483" v="2261" actId="14100"/>
          <ac:spMkLst>
            <pc:docMk/>
            <pc:sldMk cId="2000352068" sldId="3634"/>
            <ac:spMk id="48" creationId="{D3FDAAD9-8EF8-0B33-8502-34F05067700B}"/>
          </ac:spMkLst>
        </pc:spChg>
        <pc:spChg chg="add mod">
          <ac:chgData name="Larsson Ulf" userId="6691d45b-9c88-4dea-ab1e-b1b1b13a856c" providerId="ADAL" clId="{5D0DCEA0-B1C0-4F88-A2CE-A8E33012C8E9}" dt="2023-03-16T12:26:46.526" v="1864" actId="692"/>
          <ac:spMkLst>
            <pc:docMk/>
            <pc:sldMk cId="2000352068" sldId="3634"/>
            <ac:spMk id="49" creationId="{51088C3B-2FD8-18B7-AFB2-74878E5F5247}"/>
          </ac:spMkLst>
        </pc:spChg>
        <pc:spChg chg="add del mod">
          <ac:chgData name="Larsson Ulf" userId="6691d45b-9c88-4dea-ab1e-b1b1b13a856c" providerId="ADAL" clId="{5D0DCEA0-B1C0-4F88-A2CE-A8E33012C8E9}" dt="2023-03-16T07:14:31.632" v="1659" actId="478"/>
          <ac:spMkLst>
            <pc:docMk/>
            <pc:sldMk cId="2000352068" sldId="3634"/>
            <ac:spMk id="52" creationId="{290BAD9F-0802-4452-E375-D47D585B0C1B}"/>
          </ac:spMkLst>
        </pc:spChg>
        <pc:picChg chg="add del mod">
          <ac:chgData name="Larsson Ulf" userId="6691d45b-9c88-4dea-ab1e-b1b1b13a856c" providerId="ADAL" clId="{5D0DCEA0-B1C0-4F88-A2CE-A8E33012C8E9}" dt="2023-03-15T21:23:25.878" v="1277" actId="478"/>
          <ac:picMkLst>
            <pc:docMk/>
            <pc:sldMk cId="2000352068" sldId="3634"/>
            <ac:picMk id="3" creationId="{85DCC16A-6BBA-ECA0-EEF5-DDE08A08B1E3}"/>
          </ac:picMkLst>
        </pc:picChg>
        <pc:picChg chg="add del mod">
          <ac:chgData name="Larsson Ulf" userId="6691d45b-9c88-4dea-ab1e-b1b1b13a856c" providerId="ADAL" clId="{5D0DCEA0-B1C0-4F88-A2CE-A8E33012C8E9}" dt="2023-03-15T21:32:09.494" v="1310" actId="478"/>
          <ac:picMkLst>
            <pc:docMk/>
            <pc:sldMk cId="2000352068" sldId="3634"/>
            <ac:picMk id="4" creationId="{FF79FC90-7121-AD78-8143-14DFA753D2BA}"/>
          </ac:picMkLst>
        </pc:picChg>
        <pc:picChg chg="del">
          <ac:chgData name="Larsson Ulf" userId="6691d45b-9c88-4dea-ab1e-b1b1b13a856c" providerId="ADAL" clId="{5D0DCEA0-B1C0-4F88-A2CE-A8E33012C8E9}" dt="2023-03-15T21:22:17.607" v="1265" actId="478"/>
          <ac:picMkLst>
            <pc:docMk/>
            <pc:sldMk cId="2000352068" sldId="3634"/>
            <ac:picMk id="14" creationId="{C66B5371-F05A-1F3A-5BCE-B8FD8FAD76D2}"/>
          </ac:picMkLst>
        </pc:picChg>
        <pc:picChg chg="add mod ord">
          <ac:chgData name="Larsson Ulf" userId="6691d45b-9c88-4dea-ab1e-b1b1b13a856c" providerId="ADAL" clId="{5D0DCEA0-B1C0-4F88-A2CE-A8E33012C8E9}" dt="2023-03-16T12:28:36.887" v="1865" actId="2085"/>
          <ac:picMkLst>
            <pc:docMk/>
            <pc:sldMk cId="2000352068" sldId="3634"/>
            <ac:picMk id="26" creationId="{73996D72-5244-A628-9D52-65022BA10537}"/>
          </ac:picMkLst>
        </pc:picChg>
        <pc:picChg chg="add del mod">
          <ac:chgData name="Larsson Ulf" userId="6691d45b-9c88-4dea-ab1e-b1b1b13a856c" providerId="ADAL" clId="{5D0DCEA0-B1C0-4F88-A2CE-A8E33012C8E9}" dt="2023-03-15T21:53:26.255" v="1558" actId="478"/>
          <ac:picMkLst>
            <pc:docMk/>
            <pc:sldMk cId="2000352068" sldId="3634"/>
            <ac:picMk id="51" creationId="{1E5E7E77-10F6-D931-A076-DE80F20FCB4C}"/>
          </ac:picMkLst>
        </pc:picChg>
        <pc:cxnChg chg="add mod">
          <ac:chgData name="Larsson Ulf" userId="6691d45b-9c88-4dea-ab1e-b1b1b13a856c" providerId="ADAL" clId="{5D0DCEA0-B1C0-4F88-A2CE-A8E33012C8E9}" dt="2023-03-16T15:57:58.544" v="4626" actId="692"/>
          <ac:cxnSpMkLst>
            <pc:docMk/>
            <pc:sldMk cId="2000352068" sldId="3634"/>
            <ac:cxnSpMk id="10" creationId="{309DAD99-94F5-921A-273D-BCF0DF3F36B5}"/>
          </ac:cxnSpMkLst>
        </pc:cxnChg>
        <pc:cxnChg chg="add mod">
          <ac:chgData name="Larsson Ulf" userId="6691d45b-9c88-4dea-ab1e-b1b1b13a856c" providerId="ADAL" clId="{5D0DCEA0-B1C0-4F88-A2CE-A8E33012C8E9}" dt="2023-03-16T15:57:58.544" v="4626" actId="692"/>
          <ac:cxnSpMkLst>
            <pc:docMk/>
            <pc:sldMk cId="2000352068" sldId="3634"/>
            <ac:cxnSpMk id="11" creationId="{40E05040-EAAA-2BB1-FFAC-6FBD9AECC144}"/>
          </ac:cxnSpMkLst>
        </pc:cxnChg>
        <pc:cxnChg chg="add mod">
          <ac:chgData name="Larsson Ulf" userId="6691d45b-9c88-4dea-ab1e-b1b1b13a856c" providerId="ADAL" clId="{5D0DCEA0-B1C0-4F88-A2CE-A8E33012C8E9}" dt="2023-03-16T15:57:58.544" v="4626" actId="692"/>
          <ac:cxnSpMkLst>
            <pc:docMk/>
            <pc:sldMk cId="2000352068" sldId="3634"/>
            <ac:cxnSpMk id="12" creationId="{0A25DA31-79FA-D550-2F05-DF8307F96013}"/>
          </ac:cxnSpMkLst>
        </pc:cxnChg>
        <pc:cxnChg chg="add mod">
          <ac:chgData name="Larsson Ulf" userId="6691d45b-9c88-4dea-ab1e-b1b1b13a856c" providerId="ADAL" clId="{5D0DCEA0-B1C0-4F88-A2CE-A8E33012C8E9}" dt="2023-03-16T15:57:58.544" v="4626" actId="692"/>
          <ac:cxnSpMkLst>
            <pc:docMk/>
            <pc:sldMk cId="2000352068" sldId="3634"/>
            <ac:cxnSpMk id="13" creationId="{30579D42-D661-BC73-0E21-20CFCB52CCE9}"/>
          </ac:cxnSpMkLst>
        </pc:cxnChg>
        <pc:cxnChg chg="add mod">
          <ac:chgData name="Larsson Ulf" userId="6691d45b-9c88-4dea-ab1e-b1b1b13a856c" providerId="ADAL" clId="{5D0DCEA0-B1C0-4F88-A2CE-A8E33012C8E9}" dt="2023-03-16T15:57:58.544" v="4626" actId="692"/>
          <ac:cxnSpMkLst>
            <pc:docMk/>
            <pc:sldMk cId="2000352068" sldId="3634"/>
            <ac:cxnSpMk id="14" creationId="{6B4F107D-A4D4-F0C5-5C29-DF34DC0FE1CC}"/>
          </ac:cxnSpMkLst>
        </pc:cxnChg>
      </pc:sldChg>
      <pc:sldChg chg="add del">
        <pc:chgData name="Larsson Ulf" userId="6691d45b-9c88-4dea-ab1e-b1b1b13a856c" providerId="ADAL" clId="{5D0DCEA0-B1C0-4F88-A2CE-A8E33012C8E9}" dt="2023-03-15T21:06:20.850" v="1096"/>
        <pc:sldMkLst>
          <pc:docMk/>
          <pc:sldMk cId="2015586881" sldId="3634"/>
        </pc:sldMkLst>
      </pc:sldChg>
      <pc:sldChg chg="add del">
        <pc:chgData name="Larsson Ulf" userId="6691d45b-9c88-4dea-ab1e-b1b1b13a856c" providerId="ADAL" clId="{5D0DCEA0-B1C0-4F88-A2CE-A8E33012C8E9}" dt="2023-03-16T15:39:45.354" v="3325" actId="47"/>
        <pc:sldMkLst>
          <pc:docMk/>
          <pc:sldMk cId="388415659" sldId="3635"/>
        </pc:sldMkLst>
      </pc:sldChg>
      <pc:sldChg chg="add del">
        <pc:chgData name="Larsson Ulf" userId="6691d45b-9c88-4dea-ab1e-b1b1b13a856c" providerId="ADAL" clId="{5D0DCEA0-B1C0-4F88-A2CE-A8E33012C8E9}" dt="2023-03-16T12:18:07.251" v="1794" actId="47"/>
        <pc:sldMkLst>
          <pc:docMk/>
          <pc:sldMk cId="1050596446" sldId="3635"/>
        </pc:sldMkLst>
      </pc:sldChg>
      <pc:sldChg chg="modSp add del mod">
        <pc:chgData name="Larsson Ulf" userId="6691d45b-9c88-4dea-ab1e-b1b1b13a856c" providerId="ADAL" clId="{5D0DCEA0-B1C0-4F88-A2CE-A8E33012C8E9}" dt="2023-03-27T09:49:53.412" v="6694" actId="47"/>
        <pc:sldMkLst>
          <pc:docMk/>
          <pc:sldMk cId="3000655549" sldId="3635"/>
        </pc:sldMkLst>
        <pc:spChg chg="mod">
          <ac:chgData name="Larsson Ulf" userId="6691d45b-9c88-4dea-ab1e-b1b1b13a856c" providerId="ADAL" clId="{5D0DCEA0-B1C0-4F88-A2CE-A8E33012C8E9}" dt="2023-03-16T19:11:24.033" v="5165" actId="20577"/>
          <ac:spMkLst>
            <pc:docMk/>
            <pc:sldMk cId="3000655549" sldId="3635"/>
            <ac:spMk id="6" creationId="{5A712EB5-C9E4-47A3-AA59-DD963EC8A1F8}"/>
          </ac:spMkLst>
        </pc:spChg>
      </pc:sldChg>
      <pc:sldChg chg="delSp modSp add del mod">
        <pc:chgData name="Larsson Ulf" userId="6691d45b-9c88-4dea-ab1e-b1b1b13a856c" providerId="ADAL" clId="{5D0DCEA0-B1C0-4F88-A2CE-A8E33012C8E9}" dt="2023-03-27T09:52:09.842" v="6700" actId="47"/>
        <pc:sldMkLst>
          <pc:docMk/>
          <pc:sldMk cId="1782220343" sldId="3636"/>
        </pc:sldMkLst>
        <pc:spChg chg="del">
          <ac:chgData name="Larsson Ulf" userId="6691d45b-9c88-4dea-ab1e-b1b1b13a856c" providerId="ADAL" clId="{5D0DCEA0-B1C0-4F88-A2CE-A8E33012C8E9}" dt="2023-03-27T09:50:01.934" v="6695"/>
          <ac:spMkLst>
            <pc:docMk/>
            <pc:sldMk cId="1782220343" sldId="3636"/>
            <ac:spMk id="2" creationId="{06B632F6-E2FF-7E65-A625-21EB09DCCEA9}"/>
          </ac:spMkLst>
        </pc:spChg>
        <pc:spChg chg="del">
          <ac:chgData name="Larsson Ulf" userId="6691d45b-9c88-4dea-ab1e-b1b1b13a856c" providerId="ADAL" clId="{5D0DCEA0-B1C0-4F88-A2CE-A8E33012C8E9}" dt="2023-03-27T09:50:01.934" v="6695"/>
          <ac:spMkLst>
            <pc:docMk/>
            <pc:sldMk cId="1782220343" sldId="3636"/>
            <ac:spMk id="3" creationId="{629A8274-229E-DAD5-9E26-2BEF58EA0459}"/>
          </ac:spMkLst>
        </pc:spChg>
        <pc:spChg chg="del">
          <ac:chgData name="Larsson Ulf" userId="6691d45b-9c88-4dea-ab1e-b1b1b13a856c" providerId="ADAL" clId="{5D0DCEA0-B1C0-4F88-A2CE-A8E33012C8E9}" dt="2023-03-27T09:50:14.962" v="6696"/>
          <ac:spMkLst>
            <pc:docMk/>
            <pc:sldMk cId="1782220343" sldId="3636"/>
            <ac:spMk id="4" creationId="{4D953826-1E0D-21D3-E8C2-346195A9E046}"/>
          </ac:spMkLst>
        </pc:spChg>
        <pc:spChg chg="del">
          <ac:chgData name="Larsson Ulf" userId="6691d45b-9c88-4dea-ab1e-b1b1b13a856c" providerId="ADAL" clId="{5D0DCEA0-B1C0-4F88-A2CE-A8E33012C8E9}" dt="2023-03-27T09:50:14.962" v="6696"/>
          <ac:spMkLst>
            <pc:docMk/>
            <pc:sldMk cId="1782220343" sldId="3636"/>
            <ac:spMk id="5" creationId="{6F01EE16-3767-4CCE-6B5D-A106A3B9CE07}"/>
          </ac:spMkLst>
        </pc:spChg>
        <pc:spChg chg="mod">
          <ac:chgData name="Larsson Ulf" userId="6691d45b-9c88-4dea-ab1e-b1b1b13a856c" providerId="ADAL" clId="{5D0DCEA0-B1C0-4F88-A2CE-A8E33012C8E9}" dt="2023-03-16T16:18:10.069" v="4949" actId="20577"/>
          <ac:spMkLst>
            <pc:docMk/>
            <pc:sldMk cId="1782220343" sldId="3636"/>
            <ac:spMk id="6" creationId="{5A712EB5-C9E4-47A3-AA59-DD963EC8A1F8}"/>
          </ac:spMkLst>
        </pc:spChg>
        <pc:spChg chg="mod">
          <ac:chgData name="Larsson Ulf" userId="6691d45b-9c88-4dea-ab1e-b1b1b13a856c" providerId="ADAL" clId="{5D0DCEA0-B1C0-4F88-A2CE-A8E33012C8E9}" dt="2023-03-16T16:17:09.689" v="4903" actId="20577"/>
          <ac:spMkLst>
            <pc:docMk/>
            <pc:sldMk cId="1782220343" sldId="3636"/>
            <ac:spMk id="7" creationId="{C5AC7E07-CCE4-48B3-A944-CC557B45CBBD}"/>
          </ac:spMkLst>
        </pc:spChg>
      </pc:sldChg>
      <pc:sldChg chg="addSp delSp modSp add mod">
        <pc:chgData name="Larsson Ulf" userId="6691d45b-9c88-4dea-ab1e-b1b1b13a856c" providerId="ADAL" clId="{5D0DCEA0-B1C0-4F88-A2CE-A8E33012C8E9}" dt="2023-06-26T13:50:14.184" v="29110" actId="20577"/>
        <pc:sldMkLst>
          <pc:docMk/>
          <pc:sldMk cId="541706411" sldId="3637"/>
        </pc:sldMkLst>
        <pc:spChg chg="add mod">
          <ac:chgData name="Larsson Ulf" userId="6691d45b-9c88-4dea-ab1e-b1b1b13a856c" providerId="ADAL" clId="{5D0DCEA0-B1C0-4F88-A2CE-A8E33012C8E9}" dt="2023-06-26T13:50:14.184" v="29110" actId="20577"/>
          <ac:spMkLst>
            <pc:docMk/>
            <pc:sldMk cId="541706411" sldId="3637"/>
            <ac:spMk id="2" creationId="{6F588FA4-297C-F8D1-8EC9-12037DEFD9DD}"/>
          </ac:spMkLst>
        </pc:spChg>
        <pc:spChg chg="add mod ord">
          <ac:chgData name="Larsson Ulf" userId="6691d45b-9c88-4dea-ab1e-b1b1b13a856c" providerId="ADAL" clId="{5D0DCEA0-B1C0-4F88-A2CE-A8E33012C8E9}" dt="2023-06-12T08:36:13.038" v="28542" actId="34135"/>
          <ac:spMkLst>
            <pc:docMk/>
            <pc:sldMk cId="541706411" sldId="3637"/>
            <ac:spMk id="3" creationId="{2FECD4AC-CBB5-5F9C-2C18-1A52D3FBE7CD}"/>
          </ac:spMkLst>
        </pc:spChg>
        <pc:spChg chg="del mod">
          <ac:chgData name="Larsson Ulf" userId="6691d45b-9c88-4dea-ab1e-b1b1b13a856c" providerId="ADAL" clId="{5D0DCEA0-B1C0-4F88-A2CE-A8E33012C8E9}" dt="2023-05-10T12:40:58.074" v="12108" actId="478"/>
          <ac:spMkLst>
            <pc:docMk/>
            <pc:sldMk cId="541706411" sldId="3637"/>
            <ac:spMk id="3" creationId="{7223E665-3690-E98D-6D0F-AD3537277CD5}"/>
          </ac:spMkLst>
        </pc:spChg>
        <pc:spChg chg="add del mod">
          <ac:chgData name="Larsson Ulf" userId="6691d45b-9c88-4dea-ab1e-b1b1b13a856c" providerId="ADAL" clId="{5D0DCEA0-B1C0-4F88-A2CE-A8E33012C8E9}" dt="2023-05-14T20:40:46.724" v="25577" actId="478"/>
          <ac:spMkLst>
            <pc:docMk/>
            <pc:sldMk cId="541706411" sldId="3637"/>
            <ac:spMk id="4" creationId="{573760FB-914A-60FA-AB9F-5F49CB08ADA1}"/>
          </ac:spMkLst>
        </pc:spChg>
        <pc:spChg chg="del mod">
          <ac:chgData name="Larsson Ulf" userId="6691d45b-9c88-4dea-ab1e-b1b1b13a856c" providerId="ADAL" clId="{5D0DCEA0-B1C0-4F88-A2CE-A8E33012C8E9}" dt="2023-05-14T20:40:45.177" v="25576" actId="478"/>
          <ac:spMkLst>
            <pc:docMk/>
            <pc:sldMk cId="541706411" sldId="3637"/>
            <ac:spMk id="5" creationId="{1A59E3A4-A1B5-4928-8609-064B660EBA1B}"/>
          </ac:spMkLst>
        </pc:spChg>
        <pc:spChg chg="del mod">
          <ac:chgData name="Larsson Ulf" userId="6691d45b-9c88-4dea-ab1e-b1b1b13a856c" providerId="ADAL" clId="{5D0DCEA0-B1C0-4F88-A2CE-A8E33012C8E9}" dt="2023-05-14T20:40:36.855" v="25573" actId="478"/>
          <ac:spMkLst>
            <pc:docMk/>
            <pc:sldMk cId="541706411" sldId="3637"/>
            <ac:spMk id="6" creationId="{41D910CB-659F-4827-9A71-9163F780B822}"/>
          </ac:spMkLst>
        </pc:spChg>
        <pc:spChg chg="del mod">
          <ac:chgData name="Larsson Ulf" userId="6691d45b-9c88-4dea-ab1e-b1b1b13a856c" providerId="ADAL" clId="{5D0DCEA0-B1C0-4F88-A2CE-A8E33012C8E9}" dt="2023-03-31T07:49:39.282" v="7291" actId="478"/>
          <ac:spMkLst>
            <pc:docMk/>
            <pc:sldMk cId="541706411" sldId="3637"/>
            <ac:spMk id="7" creationId="{26C6C058-CD6D-4041-B23D-BDF093D1DB88}"/>
          </ac:spMkLst>
        </pc:spChg>
      </pc:sldChg>
      <pc:sldChg chg="addSp delSp modSp add mod">
        <pc:chgData name="Larsson Ulf" userId="6691d45b-9c88-4dea-ab1e-b1b1b13a856c" providerId="ADAL" clId="{5D0DCEA0-B1C0-4F88-A2CE-A8E33012C8E9}" dt="2023-06-12T08:36:42.801" v="28546" actId="34135"/>
        <pc:sldMkLst>
          <pc:docMk/>
          <pc:sldMk cId="173021523" sldId="3638"/>
        </pc:sldMkLst>
        <pc:spChg chg="add mod">
          <ac:chgData name="Larsson Ulf" userId="6691d45b-9c88-4dea-ab1e-b1b1b13a856c" providerId="ADAL" clId="{5D0DCEA0-B1C0-4F88-A2CE-A8E33012C8E9}" dt="2023-06-12T08:36:42.801" v="28546" actId="34135"/>
          <ac:spMkLst>
            <pc:docMk/>
            <pc:sldMk cId="173021523" sldId="3638"/>
            <ac:spMk id="2" creationId="{047812A5-7E76-8F48-CE17-0A88FB73189E}"/>
          </ac:spMkLst>
        </pc:spChg>
        <pc:spChg chg="add mod ord">
          <ac:chgData name="Larsson Ulf" userId="6691d45b-9c88-4dea-ab1e-b1b1b13a856c" providerId="ADAL" clId="{5D0DCEA0-B1C0-4F88-A2CE-A8E33012C8E9}" dt="2023-06-12T08:36:42.801" v="28546" actId="34135"/>
          <ac:spMkLst>
            <pc:docMk/>
            <pc:sldMk cId="173021523" sldId="3638"/>
            <ac:spMk id="3" creationId="{13632928-5E3D-DDB0-5009-A994315A28CF}"/>
          </ac:spMkLst>
        </pc:spChg>
        <pc:spChg chg="del">
          <ac:chgData name="Larsson Ulf" userId="6691d45b-9c88-4dea-ab1e-b1b1b13a856c" providerId="ADAL" clId="{5D0DCEA0-B1C0-4F88-A2CE-A8E33012C8E9}" dt="2023-05-10T12:40:29.842" v="12106" actId="478"/>
          <ac:spMkLst>
            <pc:docMk/>
            <pc:sldMk cId="173021523" sldId="3638"/>
            <ac:spMk id="3" creationId="{7223E665-3690-E98D-6D0F-AD3537277CD5}"/>
          </ac:spMkLst>
        </pc:spChg>
        <pc:spChg chg="add del mod">
          <ac:chgData name="Larsson Ulf" userId="6691d45b-9c88-4dea-ab1e-b1b1b13a856c" providerId="ADAL" clId="{5D0DCEA0-B1C0-4F88-A2CE-A8E33012C8E9}" dt="2023-05-14T20:40:59.914" v="25582" actId="478"/>
          <ac:spMkLst>
            <pc:docMk/>
            <pc:sldMk cId="173021523" sldId="3638"/>
            <ac:spMk id="4" creationId="{8F155841-2E60-D2C9-43B8-798E1DAC0B37}"/>
          </ac:spMkLst>
        </pc:spChg>
        <pc:spChg chg="del">
          <ac:chgData name="Larsson Ulf" userId="6691d45b-9c88-4dea-ab1e-b1b1b13a856c" providerId="ADAL" clId="{5D0DCEA0-B1C0-4F88-A2CE-A8E33012C8E9}" dt="2023-05-14T20:40:58.176" v="25581" actId="478"/>
          <ac:spMkLst>
            <pc:docMk/>
            <pc:sldMk cId="173021523" sldId="3638"/>
            <ac:spMk id="5" creationId="{1A59E3A4-A1B5-4928-8609-064B660EBA1B}"/>
          </ac:spMkLst>
        </pc:spChg>
        <pc:spChg chg="del mod">
          <ac:chgData name="Larsson Ulf" userId="6691d45b-9c88-4dea-ab1e-b1b1b13a856c" providerId="ADAL" clId="{5D0DCEA0-B1C0-4F88-A2CE-A8E33012C8E9}" dt="2023-05-14T20:40:51.078" v="25578" actId="478"/>
          <ac:spMkLst>
            <pc:docMk/>
            <pc:sldMk cId="173021523" sldId="3638"/>
            <ac:spMk id="6" creationId="{41D910CB-659F-4827-9A71-9163F780B822}"/>
          </ac:spMkLst>
        </pc:spChg>
        <pc:spChg chg="del mod">
          <ac:chgData name="Larsson Ulf" userId="6691d45b-9c88-4dea-ab1e-b1b1b13a856c" providerId="ADAL" clId="{5D0DCEA0-B1C0-4F88-A2CE-A8E33012C8E9}" dt="2023-03-31T07:48:32.026" v="7180" actId="478"/>
          <ac:spMkLst>
            <pc:docMk/>
            <pc:sldMk cId="173021523" sldId="3638"/>
            <ac:spMk id="7" creationId="{26C6C058-CD6D-4041-B23D-BDF093D1DB88}"/>
          </ac:spMkLst>
        </pc:spChg>
      </pc:sldChg>
      <pc:sldChg chg="modSp add del mod">
        <pc:chgData name="Larsson Ulf" userId="6691d45b-9c88-4dea-ab1e-b1b1b13a856c" providerId="ADAL" clId="{5D0DCEA0-B1C0-4F88-A2CE-A8E33012C8E9}" dt="2023-05-10T14:40:10.265" v="12551" actId="47"/>
        <pc:sldMkLst>
          <pc:docMk/>
          <pc:sldMk cId="215045501" sldId="3639"/>
        </pc:sldMkLst>
        <pc:spChg chg="mod">
          <ac:chgData name="Larsson Ulf" userId="6691d45b-9c88-4dea-ab1e-b1b1b13a856c" providerId="ADAL" clId="{5D0DCEA0-B1C0-4F88-A2CE-A8E33012C8E9}" dt="2023-05-10T14:28:21.715" v="12431" actId="3064"/>
          <ac:spMkLst>
            <pc:docMk/>
            <pc:sldMk cId="215045501" sldId="3639"/>
            <ac:spMk id="4" creationId="{8A417765-91A9-60E3-28D5-393308E1BA12}"/>
          </ac:spMkLst>
        </pc:spChg>
        <pc:spChg chg="mod">
          <ac:chgData name="Larsson Ulf" userId="6691d45b-9c88-4dea-ab1e-b1b1b13a856c" providerId="ADAL" clId="{5D0DCEA0-B1C0-4F88-A2CE-A8E33012C8E9}" dt="2023-05-10T14:28:35.262" v="12439" actId="1076"/>
          <ac:spMkLst>
            <pc:docMk/>
            <pc:sldMk cId="215045501" sldId="3639"/>
            <ac:spMk id="8" creationId="{49CDC796-CA1F-4B78-8FD6-A01EC5A083A5}"/>
          </ac:spMkLst>
        </pc:spChg>
      </pc:sldChg>
      <pc:sldChg chg="modSp add del mod">
        <pc:chgData name="Larsson Ulf" userId="6691d45b-9c88-4dea-ab1e-b1b1b13a856c" providerId="ADAL" clId="{5D0DCEA0-B1C0-4F88-A2CE-A8E33012C8E9}" dt="2023-03-21T10:27:51.621" v="6622" actId="47"/>
        <pc:sldMkLst>
          <pc:docMk/>
          <pc:sldMk cId="2508720469" sldId="3640"/>
        </pc:sldMkLst>
        <pc:spChg chg="mod">
          <ac:chgData name="Larsson Ulf" userId="6691d45b-9c88-4dea-ab1e-b1b1b13a856c" providerId="ADAL" clId="{5D0DCEA0-B1C0-4F88-A2CE-A8E33012C8E9}" dt="2023-03-17T12:37:13.181" v="6488" actId="20577"/>
          <ac:spMkLst>
            <pc:docMk/>
            <pc:sldMk cId="2508720469" sldId="3640"/>
            <ac:spMk id="5" creationId="{882B24A5-2E6F-3321-16D7-AD4AC2B8FE40}"/>
          </ac:spMkLst>
        </pc:spChg>
        <pc:spChg chg="mod">
          <ac:chgData name="Larsson Ulf" userId="6691d45b-9c88-4dea-ab1e-b1b1b13a856c" providerId="ADAL" clId="{5D0DCEA0-B1C0-4F88-A2CE-A8E33012C8E9}" dt="2023-03-17T12:37:22.494" v="6493" actId="20577"/>
          <ac:spMkLst>
            <pc:docMk/>
            <pc:sldMk cId="2508720469" sldId="3640"/>
            <ac:spMk id="6" creationId="{FF21D67D-2BDC-951A-9EF6-1841FA9F8E0A}"/>
          </ac:spMkLst>
        </pc:spChg>
        <pc:spChg chg="mod">
          <ac:chgData name="Larsson Ulf" userId="6691d45b-9c88-4dea-ab1e-b1b1b13a856c" providerId="ADAL" clId="{5D0DCEA0-B1C0-4F88-A2CE-A8E33012C8E9}" dt="2023-03-17T12:37:29.035" v="6498" actId="20577"/>
          <ac:spMkLst>
            <pc:docMk/>
            <pc:sldMk cId="2508720469" sldId="3640"/>
            <ac:spMk id="8" creationId="{E535AB24-D3CF-89C1-48E7-F84C6BF8CE5D}"/>
          </ac:spMkLst>
        </pc:spChg>
        <pc:spChg chg="mod">
          <ac:chgData name="Larsson Ulf" userId="6691d45b-9c88-4dea-ab1e-b1b1b13a856c" providerId="ADAL" clId="{5D0DCEA0-B1C0-4F88-A2CE-A8E33012C8E9}" dt="2023-03-17T11:06:05.376" v="6482" actId="20577"/>
          <ac:spMkLst>
            <pc:docMk/>
            <pc:sldMk cId="2508720469" sldId="3640"/>
            <ac:spMk id="27" creationId="{14FD5A87-3DF6-981A-682F-B14F1944FE21}"/>
          </ac:spMkLst>
        </pc:spChg>
        <pc:spChg chg="mod">
          <ac:chgData name="Larsson Ulf" userId="6691d45b-9c88-4dea-ab1e-b1b1b13a856c" providerId="ADAL" clId="{5D0DCEA0-B1C0-4F88-A2CE-A8E33012C8E9}" dt="2023-03-21T07:37:07.089" v="6555" actId="20577"/>
          <ac:spMkLst>
            <pc:docMk/>
            <pc:sldMk cId="2508720469" sldId="3640"/>
            <ac:spMk id="30" creationId="{780E8AAF-5486-398C-A24F-80D41078996E}"/>
          </ac:spMkLst>
        </pc:spChg>
        <pc:spChg chg="mod">
          <ac:chgData name="Larsson Ulf" userId="6691d45b-9c88-4dea-ab1e-b1b1b13a856c" providerId="ADAL" clId="{5D0DCEA0-B1C0-4F88-A2CE-A8E33012C8E9}" dt="2023-03-21T07:36:57.306" v="6550" actId="20577"/>
          <ac:spMkLst>
            <pc:docMk/>
            <pc:sldMk cId="2508720469" sldId="3640"/>
            <ac:spMk id="31" creationId="{563FD0BA-CB22-51E9-9823-E66B74E49BFD}"/>
          </ac:spMkLst>
        </pc:spChg>
        <pc:spChg chg="mod">
          <ac:chgData name="Larsson Ulf" userId="6691d45b-9c88-4dea-ab1e-b1b1b13a856c" providerId="ADAL" clId="{5D0DCEA0-B1C0-4F88-A2CE-A8E33012C8E9}" dt="2023-03-17T12:39:39.589" v="6512" actId="255"/>
          <ac:spMkLst>
            <pc:docMk/>
            <pc:sldMk cId="2508720469" sldId="3640"/>
            <ac:spMk id="32" creationId="{AA775919-F421-1973-7D73-5B9E6AEBA369}"/>
          </ac:spMkLst>
        </pc:spChg>
        <pc:spChg chg="mod">
          <ac:chgData name="Larsson Ulf" userId="6691d45b-9c88-4dea-ab1e-b1b1b13a856c" providerId="ADAL" clId="{5D0DCEA0-B1C0-4F88-A2CE-A8E33012C8E9}" dt="2023-03-21T07:40:44.806" v="6621" actId="20577"/>
          <ac:spMkLst>
            <pc:docMk/>
            <pc:sldMk cId="2508720469" sldId="3640"/>
            <ac:spMk id="34" creationId="{855B84A3-F5C0-9E41-CDD0-A56BDE772651}"/>
          </ac:spMkLst>
        </pc:spChg>
        <pc:spChg chg="mod">
          <ac:chgData name="Larsson Ulf" userId="6691d45b-9c88-4dea-ab1e-b1b1b13a856c" providerId="ADAL" clId="{5D0DCEA0-B1C0-4F88-A2CE-A8E33012C8E9}" dt="2023-03-17T10:55:13.157" v="6012" actId="255"/>
          <ac:spMkLst>
            <pc:docMk/>
            <pc:sldMk cId="2508720469" sldId="3640"/>
            <ac:spMk id="35" creationId="{39CB93F0-5B32-9F57-DBB5-0A88A277A13F}"/>
          </ac:spMkLst>
        </pc:spChg>
        <pc:cxnChg chg="mod">
          <ac:chgData name="Larsson Ulf" userId="6691d45b-9c88-4dea-ab1e-b1b1b13a856c" providerId="ADAL" clId="{5D0DCEA0-B1C0-4F88-A2CE-A8E33012C8E9}" dt="2023-03-17T10:53:17.784" v="5997" actId="14100"/>
          <ac:cxnSpMkLst>
            <pc:docMk/>
            <pc:sldMk cId="2508720469" sldId="3640"/>
            <ac:cxnSpMk id="10" creationId="{309DAD99-94F5-921A-273D-BCF0DF3F36B5}"/>
          </ac:cxnSpMkLst>
        </pc:cxnChg>
        <pc:cxnChg chg="mod">
          <ac:chgData name="Larsson Ulf" userId="6691d45b-9c88-4dea-ab1e-b1b1b13a856c" providerId="ADAL" clId="{5D0DCEA0-B1C0-4F88-A2CE-A8E33012C8E9}" dt="2023-03-17T10:53:11.003" v="5996" actId="14100"/>
          <ac:cxnSpMkLst>
            <pc:docMk/>
            <pc:sldMk cId="2508720469" sldId="3640"/>
            <ac:cxnSpMk id="11" creationId="{40E05040-EAAA-2BB1-FFAC-6FBD9AECC144}"/>
          </ac:cxnSpMkLst>
        </pc:cxnChg>
        <pc:cxnChg chg="mod">
          <ac:chgData name="Larsson Ulf" userId="6691d45b-9c88-4dea-ab1e-b1b1b13a856c" providerId="ADAL" clId="{5D0DCEA0-B1C0-4F88-A2CE-A8E33012C8E9}" dt="2023-03-17T10:53:06.980" v="5995" actId="14100"/>
          <ac:cxnSpMkLst>
            <pc:docMk/>
            <pc:sldMk cId="2508720469" sldId="3640"/>
            <ac:cxnSpMk id="12" creationId="{0A25DA31-79FA-D550-2F05-DF8307F96013}"/>
          </ac:cxnSpMkLst>
        </pc:cxnChg>
        <pc:cxnChg chg="mod">
          <ac:chgData name="Larsson Ulf" userId="6691d45b-9c88-4dea-ab1e-b1b1b13a856c" providerId="ADAL" clId="{5D0DCEA0-B1C0-4F88-A2CE-A8E33012C8E9}" dt="2023-03-17T10:53:29.033" v="5999" actId="14100"/>
          <ac:cxnSpMkLst>
            <pc:docMk/>
            <pc:sldMk cId="2508720469" sldId="3640"/>
            <ac:cxnSpMk id="13" creationId="{30579D42-D661-BC73-0E21-20CFCB52CCE9}"/>
          </ac:cxnSpMkLst>
        </pc:cxnChg>
        <pc:cxnChg chg="mod">
          <ac:chgData name="Larsson Ulf" userId="6691d45b-9c88-4dea-ab1e-b1b1b13a856c" providerId="ADAL" clId="{5D0DCEA0-B1C0-4F88-A2CE-A8E33012C8E9}" dt="2023-03-17T10:53:41.988" v="6002" actId="14100"/>
          <ac:cxnSpMkLst>
            <pc:docMk/>
            <pc:sldMk cId="2508720469" sldId="3640"/>
            <ac:cxnSpMk id="14" creationId="{6B4F107D-A4D4-F0C5-5C29-DF34DC0FE1CC}"/>
          </ac:cxnSpMkLst>
        </pc:cxnChg>
      </pc:sldChg>
      <pc:sldChg chg="modSp del mod">
        <pc:chgData name="Larsson Ulf" userId="6691d45b-9c88-4dea-ab1e-b1b1b13a856c" providerId="ADAL" clId="{5D0DCEA0-B1C0-4F88-A2CE-A8E33012C8E9}" dt="2023-05-09T22:05:14.222" v="8795" actId="47"/>
        <pc:sldMkLst>
          <pc:docMk/>
          <pc:sldMk cId="515775877" sldId="3641"/>
        </pc:sldMkLst>
        <pc:spChg chg="mod">
          <ac:chgData name="Larsson Ulf" userId="6691d45b-9c88-4dea-ab1e-b1b1b13a856c" providerId="ADAL" clId="{5D0DCEA0-B1C0-4F88-A2CE-A8E33012C8E9}" dt="2023-05-09T16:28:56.627" v="8140" actId="2711"/>
          <ac:spMkLst>
            <pc:docMk/>
            <pc:sldMk cId="515775877" sldId="3641"/>
            <ac:spMk id="15" creationId="{AB8CFFBB-9F1A-14F1-436F-B73D6C4FCBBC}"/>
          </ac:spMkLst>
        </pc:spChg>
        <pc:spChg chg="mod">
          <ac:chgData name="Larsson Ulf" userId="6691d45b-9c88-4dea-ab1e-b1b1b13a856c" providerId="ADAL" clId="{5D0DCEA0-B1C0-4F88-A2CE-A8E33012C8E9}" dt="2023-05-09T16:28:56.627" v="8140" actId="2711"/>
          <ac:spMkLst>
            <pc:docMk/>
            <pc:sldMk cId="515775877" sldId="3641"/>
            <ac:spMk id="16" creationId="{10F3B947-771F-C7D2-93F9-C74CBB3D0276}"/>
          </ac:spMkLst>
        </pc:spChg>
        <pc:spChg chg="mod">
          <ac:chgData name="Larsson Ulf" userId="6691d45b-9c88-4dea-ab1e-b1b1b13a856c" providerId="ADAL" clId="{5D0DCEA0-B1C0-4F88-A2CE-A8E33012C8E9}" dt="2023-05-09T16:28:56.627" v="8140" actId="2711"/>
          <ac:spMkLst>
            <pc:docMk/>
            <pc:sldMk cId="515775877" sldId="3641"/>
            <ac:spMk id="17" creationId="{2D10239C-5B7C-0113-8A2F-91FDC2B72D3A}"/>
          </ac:spMkLst>
        </pc:spChg>
        <pc:spChg chg="mod">
          <ac:chgData name="Larsson Ulf" userId="6691d45b-9c88-4dea-ab1e-b1b1b13a856c" providerId="ADAL" clId="{5D0DCEA0-B1C0-4F88-A2CE-A8E33012C8E9}" dt="2023-05-09T16:28:56.627" v="8140" actId="2711"/>
          <ac:spMkLst>
            <pc:docMk/>
            <pc:sldMk cId="515775877" sldId="3641"/>
            <ac:spMk id="18" creationId="{FAD0989C-D349-998E-4C6A-1A98949C7DC1}"/>
          </ac:spMkLst>
        </pc:spChg>
        <pc:spChg chg="mod">
          <ac:chgData name="Larsson Ulf" userId="6691d45b-9c88-4dea-ab1e-b1b1b13a856c" providerId="ADAL" clId="{5D0DCEA0-B1C0-4F88-A2CE-A8E33012C8E9}" dt="2023-05-09T16:28:56.627" v="8140" actId="2711"/>
          <ac:spMkLst>
            <pc:docMk/>
            <pc:sldMk cId="515775877" sldId="3641"/>
            <ac:spMk id="24" creationId="{08B388CE-C50A-FC88-B0F6-95C972FD7FF0}"/>
          </ac:spMkLst>
        </pc:spChg>
        <pc:spChg chg="mod">
          <ac:chgData name="Larsson Ulf" userId="6691d45b-9c88-4dea-ab1e-b1b1b13a856c" providerId="ADAL" clId="{5D0DCEA0-B1C0-4F88-A2CE-A8E33012C8E9}" dt="2023-05-09T16:28:56.627" v="8140" actId="2711"/>
          <ac:spMkLst>
            <pc:docMk/>
            <pc:sldMk cId="515775877" sldId="3641"/>
            <ac:spMk id="25" creationId="{696E7DA0-08E8-DFEB-0DE4-4E603A4DD241}"/>
          </ac:spMkLst>
        </pc:spChg>
        <pc:spChg chg="mod">
          <ac:chgData name="Larsson Ulf" userId="6691d45b-9c88-4dea-ab1e-b1b1b13a856c" providerId="ADAL" clId="{5D0DCEA0-B1C0-4F88-A2CE-A8E33012C8E9}" dt="2023-04-01T12:09:42.884" v="7887" actId="1076"/>
          <ac:spMkLst>
            <pc:docMk/>
            <pc:sldMk cId="515775877" sldId="3641"/>
            <ac:spMk id="28" creationId="{A4A16E6D-59C6-9879-D071-E9CC85D7DC49}"/>
          </ac:spMkLst>
        </pc:spChg>
        <pc:picChg chg="mod">
          <ac:chgData name="Larsson Ulf" userId="6691d45b-9c88-4dea-ab1e-b1b1b13a856c" providerId="ADAL" clId="{5D0DCEA0-B1C0-4F88-A2CE-A8E33012C8E9}" dt="2023-05-09T16:28:56.627" v="8140" actId="2711"/>
          <ac:picMkLst>
            <pc:docMk/>
            <pc:sldMk cId="515775877" sldId="3641"/>
            <ac:picMk id="14" creationId="{C66B5371-F05A-1F3A-5BCE-B8FD8FAD76D2}"/>
          </ac:picMkLst>
        </pc:picChg>
      </pc:sldChg>
      <pc:sldChg chg="modSp del mod">
        <pc:chgData name="Larsson Ulf" userId="6691d45b-9c88-4dea-ab1e-b1b1b13a856c" providerId="ADAL" clId="{5D0DCEA0-B1C0-4F88-A2CE-A8E33012C8E9}" dt="2023-05-09T22:06:01.383" v="8808" actId="47"/>
        <pc:sldMkLst>
          <pc:docMk/>
          <pc:sldMk cId="3748863541" sldId="3642"/>
        </pc:sldMkLst>
        <pc:spChg chg="mod">
          <ac:chgData name="Larsson Ulf" userId="6691d45b-9c88-4dea-ab1e-b1b1b13a856c" providerId="ADAL" clId="{5D0DCEA0-B1C0-4F88-A2CE-A8E33012C8E9}" dt="2023-05-09T16:29:04.471" v="8141" actId="2711"/>
          <ac:spMkLst>
            <pc:docMk/>
            <pc:sldMk cId="3748863541" sldId="3642"/>
            <ac:spMk id="3" creationId="{C2F24619-50C5-99E3-4A9F-28F8904F69D0}"/>
          </ac:spMkLst>
        </pc:spChg>
        <pc:spChg chg="mod">
          <ac:chgData name="Larsson Ulf" userId="6691d45b-9c88-4dea-ab1e-b1b1b13a856c" providerId="ADAL" clId="{5D0DCEA0-B1C0-4F88-A2CE-A8E33012C8E9}" dt="2023-05-09T16:29:04.471" v="8141" actId="2711"/>
          <ac:spMkLst>
            <pc:docMk/>
            <pc:sldMk cId="3748863541" sldId="3642"/>
            <ac:spMk id="5" creationId="{882B24A5-2E6F-3321-16D7-AD4AC2B8FE40}"/>
          </ac:spMkLst>
        </pc:spChg>
        <pc:spChg chg="mod">
          <ac:chgData name="Larsson Ulf" userId="6691d45b-9c88-4dea-ab1e-b1b1b13a856c" providerId="ADAL" clId="{5D0DCEA0-B1C0-4F88-A2CE-A8E33012C8E9}" dt="2023-05-09T16:29:04.471" v="8141" actId="2711"/>
          <ac:spMkLst>
            <pc:docMk/>
            <pc:sldMk cId="3748863541" sldId="3642"/>
            <ac:spMk id="6" creationId="{FF21D67D-2BDC-951A-9EF6-1841FA9F8E0A}"/>
          </ac:spMkLst>
        </pc:spChg>
        <pc:spChg chg="mod">
          <ac:chgData name="Larsson Ulf" userId="6691d45b-9c88-4dea-ab1e-b1b1b13a856c" providerId="ADAL" clId="{5D0DCEA0-B1C0-4F88-A2CE-A8E33012C8E9}" dt="2023-05-09T16:29:37.847" v="8144" actId="255"/>
          <ac:spMkLst>
            <pc:docMk/>
            <pc:sldMk cId="3748863541" sldId="3642"/>
            <ac:spMk id="8" creationId="{E535AB24-D3CF-89C1-48E7-F84C6BF8CE5D}"/>
          </ac:spMkLst>
        </pc:spChg>
        <pc:spChg chg="mod">
          <ac:chgData name="Larsson Ulf" userId="6691d45b-9c88-4dea-ab1e-b1b1b13a856c" providerId="ADAL" clId="{5D0DCEA0-B1C0-4F88-A2CE-A8E33012C8E9}" dt="2023-05-09T16:29:04.471" v="8141" actId="2711"/>
          <ac:spMkLst>
            <pc:docMk/>
            <pc:sldMk cId="3748863541" sldId="3642"/>
            <ac:spMk id="9" creationId="{0BD186BC-C0B0-1607-DEAC-11F0D943CC69}"/>
          </ac:spMkLst>
        </pc:spChg>
        <pc:spChg chg="mod">
          <ac:chgData name="Larsson Ulf" userId="6691d45b-9c88-4dea-ab1e-b1b1b13a856c" providerId="ADAL" clId="{5D0DCEA0-B1C0-4F88-A2CE-A8E33012C8E9}" dt="2023-04-01T12:09:30.313" v="7876" actId="1076"/>
          <ac:spMkLst>
            <pc:docMk/>
            <pc:sldMk cId="3748863541" sldId="3642"/>
            <ac:spMk id="27" creationId="{14FD5A87-3DF6-981A-682F-B14F1944FE21}"/>
          </ac:spMkLst>
        </pc:spChg>
        <pc:spChg chg="mod">
          <ac:chgData name="Larsson Ulf" userId="6691d45b-9c88-4dea-ab1e-b1b1b13a856c" providerId="ADAL" clId="{5D0DCEA0-B1C0-4F88-A2CE-A8E33012C8E9}" dt="2023-05-09T16:29:04.471" v="8141" actId="2711"/>
          <ac:spMkLst>
            <pc:docMk/>
            <pc:sldMk cId="3748863541" sldId="3642"/>
            <ac:spMk id="30" creationId="{780E8AAF-5486-398C-A24F-80D41078996E}"/>
          </ac:spMkLst>
        </pc:spChg>
        <pc:spChg chg="mod">
          <ac:chgData name="Larsson Ulf" userId="6691d45b-9c88-4dea-ab1e-b1b1b13a856c" providerId="ADAL" clId="{5D0DCEA0-B1C0-4F88-A2CE-A8E33012C8E9}" dt="2023-05-09T16:29:04.471" v="8141" actId="2711"/>
          <ac:spMkLst>
            <pc:docMk/>
            <pc:sldMk cId="3748863541" sldId="3642"/>
            <ac:spMk id="31" creationId="{563FD0BA-CB22-51E9-9823-E66B74E49BFD}"/>
          </ac:spMkLst>
        </pc:spChg>
        <pc:spChg chg="mod">
          <ac:chgData name="Larsson Ulf" userId="6691d45b-9c88-4dea-ab1e-b1b1b13a856c" providerId="ADAL" clId="{5D0DCEA0-B1C0-4F88-A2CE-A8E33012C8E9}" dt="2023-05-09T16:29:31.650" v="8143" actId="255"/>
          <ac:spMkLst>
            <pc:docMk/>
            <pc:sldMk cId="3748863541" sldId="3642"/>
            <ac:spMk id="32" creationId="{AA775919-F421-1973-7D73-5B9E6AEBA369}"/>
          </ac:spMkLst>
        </pc:spChg>
        <pc:spChg chg="mod">
          <ac:chgData name="Larsson Ulf" userId="6691d45b-9c88-4dea-ab1e-b1b1b13a856c" providerId="ADAL" clId="{5D0DCEA0-B1C0-4F88-A2CE-A8E33012C8E9}" dt="2023-05-09T16:29:04.471" v="8141" actId="2711"/>
          <ac:spMkLst>
            <pc:docMk/>
            <pc:sldMk cId="3748863541" sldId="3642"/>
            <ac:spMk id="33" creationId="{BD0AE852-7574-B579-514B-6BB4EC2931C2}"/>
          </ac:spMkLst>
        </pc:spChg>
        <pc:spChg chg="mod">
          <ac:chgData name="Larsson Ulf" userId="6691d45b-9c88-4dea-ab1e-b1b1b13a856c" providerId="ADAL" clId="{5D0DCEA0-B1C0-4F88-A2CE-A8E33012C8E9}" dt="2023-05-09T16:29:04.471" v="8141" actId="2711"/>
          <ac:spMkLst>
            <pc:docMk/>
            <pc:sldMk cId="3748863541" sldId="3642"/>
            <ac:spMk id="34" creationId="{855B84A3-F5C0-9E41-CDD0-A56BDE772651}"/>
          </ac:spMkLst>
        </pc:spChg>
        <pc:spChg chg="mod">
          <ac:chgData name="Larsson Ulf" userId="6691d45b-9c88-4dea-ab1e-b1b1b13a856c" providerId="ADAL" clId="{5D0DCEA0-B1C0-4F88-A2CE-A8E33012C8E9}" dt="2023-05-09T16:29:04.471" v="8141" actId="2711"/>
          <ac:spMkLst>
            <pc:docMk/>
            <pc:sldMk cId="3748863541" sldId="3642"/>
            <ac:spMk id="35" creationId="{39CB93F0-5B32-9F57-DBB5-0A88A277A13F}"/>
          </ac:spMkLst>
        </pc:spChg>
        <pc:spChg chg="mod">
          <ac:chgData name="Larsson Ulf" userId="6691d45b-9c88-4dea-ab1e-b1b1b13a856c" providerId="ADAL" clId="{5D0DCEA0-B1C0-4F88-A2CE-A8E33012C8E9}" dt="2023-05-09T16:29:04.471" v="8141" actId="2711"/>
          <ac:spMkLst>
            <pc:docMk/>
            <pc:sldMk cId="3748863541" sldId="3642"/>
            <ac:spMk id="36" creationId="{BAA2373D-47C4-976C-CBB4-A854F378F030}"/>
          </ac:spMkLst>
        </pc:spChg>
        <pc:spChg chg="mod">
          <ac:chgData name="Larsson Ulf" userId="6691d45b-9c88-4dea-ab1e-b1b1b13a856c" providerId="ADAL" clId="{5D0DCEA0-B1C0-4F88-A2CE-A8E33012C8E9}" dt="2023-05-09T16:29:04.471" v="8141" actId="2711"/>
          <ac:spMkLst>
            <pc:docMk/>
            <pc:sldMk cId="3748863541" sldId="3642"/>
            <ac:spMk id="37" creationId="{AA7B38E7-105B-9000-69FE-8ED3FB701D4C}"/>
          </ac:spMkLst>
        </pc:spChg>
        <pc:spChg chg="mod">
          <ac:chgData name="Larsson Ulf" userId="6691d45b-9c88-4dea-ab1e-b1b1b13a856c" providerId="ADAL" clId="{5D0DCEA0-B1C0-4F88-A2CE-A8E33012C8E9}" dt="2023-05-09T16:29:04.471" v="8141" actId="2711"/>
          <ac:spMkLst>
            <pc:docMk/>
            <pc:sldMk cId="3748863541" sldId="3642"/>
            <ac:spMk id="38" creationId="{30188061-5501-639C-AF74-8B9FE86A78E9}"/>
          </ac:spMkLst>
        </pc:spChg>
        <pc:spChg chg="mod">
          <ac:chgData name="Larsson Ulf" userId="6691d45b-9c88-4dea-ab1e-b1b1b13a856c" providerId="ADAL" clId="{5D0DCEA0-B1C0-4F88-A2CE-A8E33012C8E9}" dt="2023-05-09T16:29:04.471" v="8141" actId="2711"/>
          <ac:spMkLst>
            <pc:docMk/>
            <pc:sldMk cId="3748863541" sldId="3642"/>
            <ac:spMk id="39" creationId="{1F685BFC-C22E-4942-2EB9-BE87A94C4E35}"/>
          </ac:spMkLst>
        </pc:spChg>
        <pc:spChg chg="mod">
          <ac:chgData name="Larsson Ulf" userId="6691d45b-9c88-4dea-ab1e-b1b1b13a856c" providerId="ADAL" clId="{5D0DCEA0-B1C0-4F88-A2CE-A8E33012C8E9}" dt="2023-05-09T16:29:04.471" v="8141" actId="2711"/>
          <ac:spMkLst>
            <pc:docMk/>
            <pc:sldMk cId="3748863541" sldId="3642"/>
            <ac:spMk id="40" creationId="{0AD62D44-0BC4-E72F-B97D-BBFA1770E35F}"/>
          </ac:spMkLst>
        </pc:spChg>
        <pc:spChg chg="mod">
          <ac:chgData name="Larsson Ulf" userId="6691d45b-9c88-4dea-ab1e-b1b1b13a856c" providerId="ADAL" clId="{5D0DCEA0-B1C0-4F88-A2CE-A8E33012C8E9}" dt="2023-05-09T16:29:04.471" v="8141" actId="2711"/>
          <ac:spMkLst>
            <pc:docMk/>
            <pc:sldMk cId="3748863541" sldId="3642"/>
            <ac:spMk id="41" creationId="{788FF666-C45D-056F-A055-CC067F173B5E}"/>
          </ac:spMkLst>
        </pc:spChg>
        <pc:spChg chg="mod">
          <ac:chgData name="Larsson Ulf" userId="6691d45b-9c88-4dea-ab1e-b1b1b13a856c" providerId="ADAL" clId="{5D0DCEA0-B1C0-4F88-A2CE-A8E33012C8E9}" dt="2023-05-09T16:29:04.471" v="8141" actId="2711"/>
          <ac:spMkLst>
            <pc:docMk/>
            <pc:sldMk cId="3748863541" sldId="3642"/>
            <ac:spMk id="42" creationId="{41FE8218-D392-414D-3927-AE2215FB2136}"/>
          </ac:spMkLst>
        </pc:spChg>
        <pc:spChg chg="mod">
          <ac:chgData name="Larsson Ulf" userId="6691d45b-9c88-4dea-ab1e-b1b1b13a856c" providerId="ADAL" clId="{5D0DCEA0-B1C0-4F88-A2CE-A8E33012C8E9}" dt="2023-05-09T16:29:04.471" v="8141" actId="2711"/>
          <ac:spMkLst>
            <pc:docMk/>
            <pc:sldMk cId="3748863541" sldId="3642"/>
            <ac:spMk id="43" creationId="{4B96D3CB-2265-365C-5121-9C4E773DCA9A}"/>
          </ac:spMkLst>
        </pc:spChg>
        <pc:spChg chg="mod">
          <ac:chgData name="Larsson Ulf" userId="6691d45b-9c88-4dea-ab1e-b1b1b13a856c" providerId="ADAL" clId="{5D0DCEA0-B1C0-4F88-A2CE-A8E33012C8E9}" dt="2023-05-09T16:29:04.471" v="8141" actId="2711"/>
          <ac:spMkLst>
            <pc:docMk/>
            <pc:sldMk cId="3748863541" sldId="3642"/>
            <ac:spMk id="44" creationId="{D924AEA6-8D0C-48DF-4EF2-DD6D35837071}"/>
          </ac:spMkLst>
        </pc:spChg>
        <pc:spChg chg="mod">
          <ac:chgData name="Larsson Ulf" userId="6691d45b-9c88-4dea-ab1e-b1b1b13a856c" providerId="ADAL" clId="{5D0DCEA0-B1C0-4F88-A2CE-A8E33012C8E9}" dt="2023-05-09T16:29:04.471" v="8141" actId="2711"/>
          <ac:spMkLst>
            <pc:docMk/>
            <pc:sldMk cId="3748863541" sldId="3642"/>
            <ac:spMk id="45" creationId="{5EA4D900-1B89-8633-786C-E7FCD52AA659}"/>
          </ac:spMkLst>
        </pc:spChg>
        <pc:spChg chg="mod">
          <ac:chgData name="Larsson Ulf" userId="6691d45b-9c88-4dea-ab1e-b1b1b13a856c" providerId="ADAL" clId="{5D0DCEA0-B1C0-4F88-A2CE-A8E33012C8E9}" dt="2023-05-09T16:29:04.471" v="8141" actId="2711"/>
          <ac:spMkLst>
            <pc:docMk/>
            <pc:sldMk cId="3748863541" sldId="3642"/>
            <ac:spMk id="46" creationId="{2FE9393D-671A-A15A-AB43-8545CFB4D16A}"/>
          </ac:spMkLst>
        </pc:spChg>
        <pc:spChg chg="mod">
          <ac:chgData name="Larsson Ulf" userId="6691d45b-9c88-4dea-ab1e-b1b1b13a856c" providerId="ADAL" clId="{5D0DCEA0-B1C0-4F88-A2CE-A8E33012C8E9}" dt="2023-05-09T16:29:04.471" v="8141" actId="2711"/>
          <ac:spMkLst>
            <pc:docMk/>
            <pc:sldMk cId="3748863541" sldId="3642"/>
            <ac:spMk id="47" creationId="{6F9ABFC8-51F1-1D91-C98C-EF342E99E2DD}"/>
          </ac:spMkLst>
        </pc:spChg>
        <pc:spChg chg="mod">
          <ac:chgData name="Larsson Ulf" userId="6691d45b-9c88-4dea-ab1e-b1b1b13a856c" providerId="ADAL" clId="{5D0DCEA0-B1C0-4F88-A2CE-A8E33012C8E9}" dt="2023-05-09T16:29:04.471" v="8141" actId="2711"/>
          <ac:spMkLst>
            <pc:docMk/>
            <pc:sldMk cId="3748863541" sldId="3642"/>
            <ac:spMk id="48" creationId="{D3FDAAD9-8EF8-0B33-8502-34F05067700B}"/>
          </ac:spMkLst>
        </pc:spChg>
        <pc:spChg chg="mod">
          <ac:chgData name="Larsson Ulf" userId="6691d45b-9c88-4dea-ab1e-b1b1b13a856c" providerId="ADAL" clId="{5D0DCEA0-B1C0-4F88-A2CE-A8E33012C8E9}" dt="2023-05-09T16:29:04.471" v="8141" actId="2711"/>
          <ac:spMkLst>
            <pc:docMk/>
            <pc:sldMk cId="3748863541" sldId="3642"/>
            <ac:spMk id="49" creationId="{51088C3B-2FD8-18B7-AFB2-74878E5F5247}"/>
          </ac:spMkLst>
        </pc:spChg>
        <pc:picChg chg="mod">
          <ac:chgData name="Larsson Ulf" userId="6691d45b-9c88-4dea-ab1e-b1b1b13a856c" providerId="ADAL" clId="{5D0DCEA0-B1C0-4F88-A2CE-A8E33012C8E9}" dt="2023-05-09T16:29:04.471" v="8141" actId="2711"/>
          <ac:picMkLst>
            <pc:docMk/>
            <pc:sldMk cId="3748863541" sldId="3642"/>
            <ac:picMk id="26" creationId="{73996D72-5244-A628-9D52-65022BA10537}"/>
          </ac:picMkLst>
        </pc:picChg>
        <pc:cxnChg chg="mod">
          <ac:chgData name="Larsson Ulf" userId="6691d45b-9c88-4dea-ab1e-b1b1b13a856c" providerId="ADAL" clId="{5D0DCEA0-B1C0-4F88-A2CE-A8E33012C8E9}" dt="2023-05-09T16:29:04.471" v="8141" actId="2711"/>
          <ac:cxnSpMkLst>
            <pc:docMk/>
            <pc:sldMk cId="3748863541" sldId="3642"/>
            <ac:cxnSpMk id="10" creationId="{309DAD99-94F5-921A-273D-BCF0DF3F36B5}"/>
          </ac:cxnSpMkLst>
        </pc:cxnChg>
        <pc:cxnChg chg="mod">
          <ac:chgData name="Larsson Ulf" userId="6691d45b-9c88-4dea-ab1e-b1b1b13a856c" providerId="ADAL" clId="{5D0DCEA0-B1C0-4F88-A2CE-A8E33012C8E9}" dt="2023-05-09T16:29:04.471" v="8141" actId="2711"/>
          <ac:cxnSpMkLst>
            <pc:docMk/>
            <pc:sldMk cId="3748863541" sldId="3642"/>
            <ac:cxnSpMk id="11" creationId="{40E05040-EAAA-2BB1-FFAC-6FBD9AECC144}"/>
          </ac:cxnSpMkLst>
        </pc:cxnChg>
        <pc:cxnChg chg="mod">
          <ac:chgData name="Larsson Ulf" userId="6691d45b-9c88-4dea-ab1e-b1b1b13a856c" providerId="ADAL" clId="{5D0DCEA0-B1C0-4F88-A2CE-A8E33012C8E9}" dt="2023-05-09T16:29:04.471" v="8141" actId="2711"/>
          <ac:cxnSpMkLst>
            <pc:docMk/>
            <pc:sldMk cId="3748863541" sldId="3642"/>
            <ac:cxnSpMk id="12" creationId="{0A25DA31-79FA-D550-2F05-DF8307F96013}"/>
          </ac:cxnSpMkLst>
        </pc:cxnChg>
        <pc:cxnChg chg="mod">
          <ac:chgData name="Larsson Ulf" userId="6691d45b-9c88-4dea-ab1e-b1b1b13a856c" providerId="ADAL" clId="{5D0DCEA0-B1C0-4F88-A2CE-A8E33012C8E9}" dt="2023-05-09T16:29:04.471" v="8141" actId="2711"/>
          <ac:cxnSpMkLst>
            <pc:docMk/>
            <pc:sldMk cId="3748863541" sldId="3642"/>
            <ac:cxnSpMk id="13" creationId="{30579D42-D661-BC73-0E21-20CFCB52CCE9}"/>
          </ac:cxnSpMkLst>
        </pc:cxnChg>
        <pc:cxnChg chg="mod">
          <ac:chgData name="Larsson Ulf" userId="6691d45b-9c88-4dea-ab1e-b1b1b13a856c" providerId="ADAL" clId="{5D0DCEA0-B1C0-4F88-A2CE-A8E33012C8E9}" dt="2023-05-09T16:29:04.471" v="8141" actId="2711"/>
          <ac:cxnSpMkLst>
            <pc:docMk/>
            <pc:sldMk cId="3748863541" sldId="3642"/>
            <ac:cxnSpMk id="14" creationId="{6B4F107D-A4D4-F0C5-5C29-DF34DC0FE1CC}"/>
          </ac:cxnSpMkLst>
        </pc:cxnChg>
      </pc:sldChg>
      <pc:sldChg chg="modSp del mod">
        <pc:chgData name="Larsson Ulf" userId="6691d45b-9c88-4dea-ab1e-b1b1b13a856c" providerId="ADAL" clId="{5D0DCEA0-B1C0-4F88-A2CE-A8E33012C8E9}" dt="2023-04-04T07:23:55.813" v="8043" actId="47"/>
        <pc:sldMkLst>
          <pc:docMk/>
          <pc:sldMk cId="2379507168" sldId="3643"/>
        </pc:sldMkLst>
        <pc:spChg chg="mod">
          <ac:chgData name="Larsson Ulf" userId="6691d45b-9c88-4dea-ab1e-b1b1b13a856c" providerId="ADAL" clId="{5D0DCEA0-B1C0-4F88-A2CE-A8E33012C8E9}" dt="2023-03-30T13:47:42.672" v="7169" actId="20577"/>
          <ac:spMkLst>
            <pc:docMk/>
            <pc:sldMk cId="2379507168" sldId="3643"/>
            <ac:spMk id="82" creationId="{19F2DCE7-9F44-042E-486D-8B84E23B45DD}"/>
          </ac:spMkLst>
        </pc:spChg>
        <pc:spChg chg="mod">
          <ac:chgData name="Larsson Ulf" userId="6691d45b-9c88-4dea-ab1e-b1b1b13a856c" providerId="ADAL" clId="{5D0DCEA0-B1C0-4F88-A2CE-A8E33012C8E9}" dt="2023-03-30T13:47:45.815" v="7171" actId="20577"/>
          <ac:spMkLst>
            <pc:docMk/>
            <pc:sldMk cId="2379507168" sldId="3643"/>
            <ac:spMk id="118" creationId="{70AF9B0E-71C9-451A-08D5-67130DA35A9C}"/>
          </ac:spMkLst>
        </pc:spChg>
      </pc:sldChg>
      <pc:sldChg chg="addSp delSp modSp del mod">
        <pc:chgData name="Larsson Ulf" userId="6691d45b-9c88-4dea-ab1e-b1b1b13a856c" providerId="ADAL" clId="{5D0DCEA0-B1C0-4F88-A2CE-A8E33012C8E9}" dt="2023-05-10T07:36:57.488" v="8964" actId="47"/>
        <pc:sldMkLst>
          <pc:docMk/>
          <pc:sldMk cId="510241086" sldId="3644"/>
        </pc:sldMkLst>
        <pc:spChg chg="del">
          <ac:chgData name="Larsson Ulf" userId="6691d45b-9c88-4dea-ab1e-b1b1b13a856c" providerId="ADAL" clId="{5D0DCEA0-B1C0-4F88-A2CE-A8E33012C8E9}" dt="2023-03-27T09:49:30.701" v="6692" actId="478"/>
          <ac:spMkLst>
            <pc:docMk/>
            <pc:sldMk cId="510241086" sldId="3644"/>
            <ac:spMk id="2" creationId="{CD3F8BB2-ADA9-3C8A-35EB-E3B5A30F4808}"/>
          </ac:spMkLst>
        </pc:spChg>
        <pc:spChg chg="del">
          <ac:chgData name="Larsson Ulf" userId="6691d45b-9c88-4dea-ab1e-b1b1b13a856c" providerId="ADAL" clId="{5D0DCEA0-B1C0-4F88-A2CE-A8E33012C8E9}" dt="2023-03-27T09:49:30.701" v="6692" actId="478"/>
          <ac:spMkLst>
            <pc:docMk/>
            <pc:sldMk cId="510241086" sldId="3644"/>
            <ac:spMk id="3" creationId="{6DF1E731-CC08-CF92-F74A-EA120C41E99A}"/>
          </ac:spMkLst>
        </pc:spChg>
        <pc:spChg chg="del">
          <ac:chgData name="Larsson Ulf" userId="6691d45b-9c88-4dea-ab1e-b1b1b13a856c" providerId="ADAL" clId="{5D0DCEA0-B1C0-4F88-A2CE-A8E33012C8E9}" dt="2023-03-27T09:49:30.701" v="6692" actId="478"/>
          <ac:spMkLst>
            <pc:docMk/>
            <pc:sldMk cId="510241086" sldId="3644"/>
            <ac:spMk id="5" creationId="{AC44A996-BEC2-9CDE-98A1-88B74CD07012}"/>
          </ac:spMkLst>
        </pc:spChg>
        <pc:spChg chg="del">
          <ac:chgData name="Larsson Ulf" userId="6691d45b-9c88-4dea-ab1e-b1b1b13a856c" providerId="ADAL" clId="{5D0DCEA0-B1C0-4F88-A2CE-A8E33012C8E9}" dt="2023-03-27T09:49:30.701" v="6692" actId="478"/>
          <ac:spMkLst>
            <pc:docMk/>
            <pc:sldMk cId="510241086" sldId="3644"/>
            <ac:spMk id="6" creationId="{5A712EB5-C9E4-47A3-AA59-DD963EC8A1F8}"/>
          </ac:spMkLst>
        </pc:spChg>
        <pc:spChg chg="del">
          <ac:chgData name="Larsson Ulf" userId="6691d45b-9c88-4dea-ab1e-b1b1b13a856c" providerId="ADAL" clId="{5D0DCEA0-B1C0-4F88-A2CE-A8E33012C8E9}" dt="2023-03-27T09:49:30.701" v="6692" actId="478"/>
          <ac:spMkLst>
            <pc:docMk/>
            <pc:sldMk cId="510241086" sldId="3644"/>
            <ac:spMk id="7" creationId="{C5AC7E07-CCE4-48B3-A944-CC557B45CBBD}"/>
          </ac:spMkLst>
        </pc:spChg>
        <pc:spChg chg="add mod">
          <ac:chgData name="Larsson Ulf" userId="6691d45b-9c88-4dea-ab1e-b1b1b13a856c" providerId="ADAL" clId="{5D0DCEA0-B1C0-4F88-A2CE-A8E33012C8E9}" dt="2023-03-27T09:49:37.329" v="6693"/>
          <ac:spMkLst>
            <pc:docMk/>
            <pc:sldMk cId="510241086" sldId="3644"/>
            <ac:spMk id="8" creationId="{448785E8-EEC7-57BF-B2F4-210DE6D7B4C1}"/>
          </ac:spMkLst>
        </pc:spChg>
        <pc:spChg chg="add mod">
          <ac:chgData name="Larsson Ulf" userId="6691d45b-9c88-4dea-ab1e-b1b1b13a856c" providerId="ADAL" clId="{5D0DCEA0-B1C0-4F88-A2CE-A8E33012C8E9}" dt="2023-03-27T09:49:37.329" v="6693"/>
          <ac:spMkLst>
            <pc:docMk/>
            <pc:sldMk cId="510241086" sldId="3644"/>
            <ac:spMk id="10" creationId="{282CC6E6-8147-51D5-4D66-C766CF62A69E}"/>
          </ac:spMkLst>
        </pc:spChg>
        <pc:cxnChg chg="del">
          <ac:chgData name="Larsson Ulf" userId="6691d45b-9c88-4dea-ab1e-b1b1b13a856c" providerId="ADAL" clId="{5D0DCEA0-B1C0-4F88-A2CE-A8E33012C8E9}" dt="2023-03-27T09:49:30.701" v="6692" actId="478"/>
          <ac:cxnSpMkLst>
            <pc:docMk/>
            <pc:sldMk cId="510241086" sldId="3644"/>
            <ac:cxnSpMk id="9" creationId="{513DF3CA-03A1-FDED-9B0E-CEA15CFFD2BE}"/>
          </ac:cxnSpMkLst>
        </pc:cxnChg>
        <pc:cxnChg chg="del">
          <ac:chgData name="Larsson Ulf" userId="6691d45b-9c88-4dea-ab1e-b1b1b13a856c" providerId="ADAL" clId="{5D0DCEA0-B1C0-4F88-A2CE-A8E33012C8E9}" dt="2023-03-27T09:49:30.701" v="6692" actId="478"/>
          <ac:cxnSpMkLst>
            <pc:docMk/>
            <pc:sldMk cId="510241086" sldId="3644"/>
            <ac:cxnSpMk id="11" creationId="{27F467E7-E2CC-172C-E500-1A6EE08B2FE7}"/>
          </ac:cxnSpMkLst>
        </pc:cxnChg>
        <pc:cxnChg chg="del">
          <ac:chgData name="Larsson Ulf" userId="6691d45b-9c88-4dea-ab1e-b1b1b13a856c" providerId="ADAL" clId="{5D0DCEA0-B1C0-4F88-A2CE-A8E33012C8E9}" dt="2023-03-27T09:49:30.701" v="6692" actId="478"/>
          <ac:cxnSpMkLst>
            <pc:docMk/>
            <pc:sldMk cId="510241086" sldId="3644"/>
            <ac:cxnSpMk id="14" creationId="{90D25FB4-55E3-9DD0-B3B5-BAA8F0EFEF10}"/>
          </ac:cxnSpMkLst>
        </pc:cxnChg>
      </pc:sldChg>
      <pc:sldChg chg="add del">
        <pc:chgData name="Larsson Ulf" userId="6691d45b-9c88-4dea-ab1e-b1b1b13a856c" providerId="ADAL" clId="{5D0DCEA0-B1C0-4F88-A2CE-A8E33012C8E9}" dt="2023-03-27T09:49:22.907" v="6691" actId="47"/>
        <pc:sldMkLst>
          <pc:docMk/>
          <pc:sldMk cId="2627613169" sldId="3644"/>
        </pc:sldMkLst>
      </pc:sldChg>
      <pc:sldChg chg="addSp delSp modSp mod delAnim">
        <pc:chgData name="Larsson Ulf" userId="6691d45b-9c88-4dea-ab1e-b1b1b13a856c" providerId="ADAL" clId="{5D0DCEA0-B1C0-4F88-A2CE-A8E33012C8E9}" dt="2023-06-26T13:39:12.292" v="29049" actId="20577"/>
        <pc:sldMkLst>
          <pc:docMk/>
          <pc:sldMk cId="3473745536" sldId="3645"/>
        </pc:sldMkLst>
        <pc:spChg chg="add mod">
          <ac:chgData name="Larsson Ulf" userId="6691d45b-9c88-4dea-ab1e-b1b1b13a856c" providerId="ADAL" clId="{5D0DCEA0-B1C0-4F88-A2CE-A8E33012C8E9}" dt="2023-06-26T13:37:40.656" v="29046" actId="20577"/>
          <ac:spMkLst>
            <pc:docMk/>
            <pc:sldMk cId="3473745536" sldId="3645"/>
            <ac:spMk id="2" creationId="{6797311E-B378-70A4-8298-CC1DB970F057}"/>
          </ac:spMkLst>
        </pc:spChg>
        <pc:spChg chg="add mod">
          <ac:chgData name="Larsson Ulf" userId="6691d45b-9c88-4dea-ab1e-b1b1b13a856c" providerId="ADAL" clId="{5D0DCEA0-B1C0-4F88-A2CE-A8E33012C8E9}" dt="2023-06-12T08:32:51.825" v="28527" actId="34135"/>
          <ac:spMkLst>
            <pc:docMk/>
            <pc:sldMk cId="3473745536" sldId="3645"/>
            <ac:spMk id="3" creationId="{23AC48CC-88A7-2842-F4A5-90314414844D}"/>
          </ac:spMkLst>
        </pc:spChg>
        <pc:spChg chg="del">
          <ac:chgData name="Larsson Ulf" userId="6691d45b-9c88-4dea-ab1e-b1b1b13a856c" providerId="ADAL" clId="{5D0DCEA0-B1C0-4F88-A2CE-A8E33012C8E9}" dt="2023-05-10T12:40:08.231" v="12103" actId="478"/>
          <ac:spMkLst>
            <pc:docMk/>
            <pc:sldMk cId="3473745536" sldId="3645"/>
            <ac:spMk id="4" creationId="{933F4CA6-705B-5622-0007-3151B258526A}"/>
          </ac:spMkLst>
        </pc:spChg>
        <pc:spChg chg="add mod">
          <ac:chgData name="Larsson Ulf" userId="6691d45b-9c88-4dea-ab1e-b1b1b13a856c" providerId="ADAL" clId="{5D0DCEA0-B1C0-4F88-A2CE-A8E33012C8E9}" dt="2023-06-26T13:39:12.292" v="29049" actId="20577"/>
          <ac:spMkLst>
            <pc:docMk/>
            <pc:sldMk cId="3473745536" sldId="3645"/>
            <ac:spMk id="5" creationId="{B103E23C-39EB-BC87-E208-C7D9E1D28103}"/>
          </ac:spMkLst>
        </pc:spChg>
        <pc:spChg chg="del">
          <ac:chgData name="Larsson Ulf" userId="6691d45b-9c88-4dea-ab1e-b1b1b13a856c" providerId="ADAL" clId="{5D0DCEA0-B1C0-4F88-A2CE-A8E33012C8E9}" dt="2023-03-27T09:51:51.171" v="6697" actId="478"/>
          <ac:spMkLst>
            <pc:docMk/>
            <pc:sldMk cId="3473745536" sldId="3645"/>
            <ac:spMk id="8" creationId="{448785E8-EEC7-57BF-B2F4-210DE6D7B4C1}"/>
          </ac:spMkLst>
        </pc:spChg>
        <pc:spChg chg="del">
          <ac:chgData name="Larsson Ulf" userId="6691d45b-9c88-4dea-ab1e-b1b1b13a856c" providerId="ADAL" clId="{5D0DCEA0-B1C0-4F88-A2CE-A8E33012C8E9}" dt="2023-03-27T09:51:51.171" v="6697" actId="478"/>
          <ac:spMkLst>
            <pc:docMk/>
            <pc:sldMk cId="3473745536" sldId="3645"/>
            <ac:spMk id="10" creationId="{282CC6E6-8147-51D5-4D66-C766CF62A69E}"/>
          </ac:spMkLst>
        </pc:spChg>
      </pc:sldChg>
      <pc:sldChg chg="modSp add del mod">
        <pc:chgData name="Larsson Ulf" userId="6691d45b-9c88-4dea-ab1e-b1b1b13a856c" providerId="ADAL" clId="{5D0DCEA0-B1C0-4F88-A2CE-A8E33012C8E9}" dt="2023-05-10T08:24:15.145" v="9726" actId="47"/>
        <pc:sldMkLst>
          <pc:docMk/>
          <pc:sldMk cId="3913599663" sldId="3646"/>
        </pc:sldMkLst>
        <pc:spChg chg="mod">
          <ac:chgData name="Larsson Ulf" userId="6691d45b-9c88-4dea-ab1e-b1b1b13a856c" providerId="ADAL" clId="{5D0DCEA0-B1C0-4F88-A2CE-A8E33012C8E9}" dt="2023-05-09T18:34:03.886" v="8765" actId="2"/>
          <ac:spMkLst>
            <pc:docMk/>
            <pc:sldMk cId="3913599663" sldId="3646"/>
            <ac:spMk id="6" creationId="{5A712EB5-C9E4-47A3-AA59-DD963EC8A1F8}"/>
          </ac:spMkLst>
        </pc:spChg>
      </pc:sldChg>
      <pc:sldChg chg="addSp delSp modSp add mod">
        <pc:chgData name="Larsson Ulf" userId="6691d45b-9c88-4dea-ab1e-b1b1b13a856c" providerId="ADAL" clId="{5D0DCEA0-B1C0-4F88-A2CE-A8E33012C8E9}" dt="2023-06-12T08:37:16.693" v="28550" actId="34135"/>
        <pc:sldMkLst>
          <pc:docMk/>
          <pc:sldMk cId="922147227" sldId="3647"/>
        </pc:sldMkLst>
        <pc:spChg chg="mod">
          <ac:chgData name="Larsson Ulf" userId="6691d45b-9c88-4dea-ab1e-b1b1b13a856c" providerId="ADAL" clId="{5D0DCEA0-B1C0-4F88-A2CE-A8E33012C8E9}" dt="2023-06-12T08:37:16.693" v="28550" actId="34135"/>
          <ac:spMkLst>
            <pc:docMk/>
            <pc:sldMk cId="922147227" sldId="3647"/>
            <ac:spMk id="2" creationId="{047812A5-7E76-8F48-CE17-0A88FB73189E}"/>
          </ac:spMkLst>
        </pc:spChg>
        <pc:spChg chg="del">
          <ac:chgData name="Larsson Ulf" userId="6691d45b-9c88-4dea-ab1e-b1b1b13a856c" providerId="ADAL" clId="{5D0DCEA0-B1C0-4F88-A2CE-A8E33012C8E9}" dt="2023-05-10T12:40:22.262" v="12105" actId="478"/>
          <ac:spMkLst>
            <pc:docMk/>
            <pc:sldMk cId="922147227" sldId="3647"/>
            <ac:spMk id="3" creationId="{7223E665-3690-E98D-6D0F-AD3537277CD5}"/>
          </ac:spMkLst>
        </pc:spChg>
        <pc:spChg chg="add mod ord">
          <ac:chgData name="Larsson Ulf" userId="6691d45b-9c88-4dea-ab1e-b1b1b13a856c" providerId="ADAL" clId="{5D0DCEA0-B1C0-4F88-A2CE-A8E33012C8E9}" dt="2023-06-12T08:37:16.693" v="28550" actId="34135"/>
          <ac:spMkLst>
            <pc:docMk/>
            <pc:sldMk cId="922147227" sldId="3647"/>
            <ac:spMk id="3" creationId="{9D46192D-04C2-5B70-EA3B-56CDCC2A806C}"/>
          </ac:spMkLst>
        </pc:spChg>
        <pc:spChg chg="add del mod">
          <ac:chgData name="Larsson Ulf" userId="6691d45b-9c88-4dea-ab1e-b1b1b13a856c" providerId="ADAL" clId="{5D0DCEA0-B1C0-4F88-A2CE-A8E33012C8E9}" dt="2023-05-14T20:41:11.233" v="25587" actId="478"/>
          <ac:spMkLst>
            <pc:docMk/>
            <pc:sldMk cId="922147227" sldId="3647"/>
            <ac:spMk id="4" creationId="{84D2FC6E-B0C0-D924-E9DB-6F3843D7D4ED}"/>
          </ac:spMkLst>
        </pc:spChg>
        <pc:spChg chg="del">
          <ac:chgData name="Larsson Ulf" userId="6691d45b-9c88-4dea-ab1e-b1b1b13a856c" providerId="ADAL" clId="{5D0DCEA0-B1C0-4F88-A2CE-A8E33012C8E9}" dt="2023-05-14T20:41:09.655" v="25586" actId="478"/>
          <ac:spMkLst>
            <pc:docMk/>
            <pc:sldMk cId="922147227" sldId="3647"/>
            <ac:spMk id="5" creationId="{1A59E3A4-A1B5-4928-8609-064B660EBA1B}"/>
          </ac:spMkLst>
        </pc:spChg>
        <pc:spChg chg="del mod">
          <ac:chgData name="Larsson Ulf" userId="6691d45b-9c88-4dea-ab1e-b1b1b13a856c" providerId="ADAL" clId="{5D0DCEA0-B1C0-4F88-A2CE-A8E33012C8E9}" dt="2023-05-14T20:41:03.559" v="25583" actId="478"/>
          <ac:spMkLst>
            <pc:docMk/>
            <pc:sldMk cId="922147227" sldId="3647"/>
            <ac:spMk id="6" creationId="{41D910CB-659F-4827-9A71-9163F780B822}"/>
          </ac:spMkLst>
        </pc:spChg>
      </pc:sldChg>
      <pc:sldChg chg="addSp delSp modSp del mod ord">
        <pc:chgData name="Larsson Ulf" userId="6691d45b-9c88-4dea-ab1e-b1b1b13a856c" providerId="ADAL" clId="{5D0DCEA0-B1C0-4F88-A2CE-A8E33012C8E9}" dt="2023-06-26T13:41:46.628" v="29054" actId="20577"/>
        <pc:sldMkLst>
          <pc:docMk/>
          <pc:sldMk cId="864088774" sldId="3648"/>
        </pc:sldMkLst>
        <pc:spChg chg="mod">
          <ac:chgData name="Larsson Ulf" userId="6691d45b-9c88-4dea-ab1e-b1b1b13a856c" providerId="ADAL" clId="{5D0DCEA0-B1C0-4F88-A2CE-A8E33012C8E9}" dt="2023-06-12T08:33:50.996" v="28532" actId="34135"/>
          <ac:spMkLst>
            <pc:docMk/>
            <pc:sldMk cId="864088774" sldId="3648"/>
            <ac:spMk id="2" creationId="{03261030-F492-584C-0FBC-F45E915E701C}"/>
          </ac:spMkLst>
        </pc:spChg>
        <pc:spChg chg="mod">
          <ac:chgData name="Larsson Ulf" userId="6691d45b-9c88-4dea-ab1e-b1b1b13a856c" providerId="ADAL" clId="{5D0DCEA0-B1C0-4F88-A2CE-A8E33012C8E9}" dt="2023-06-12T08:33:50.996" v="28532" actId="34135"/>
          <ac:spMkLst>
            <pc:docMk/>
            <pc:sldMk cId="864088774" sldId="3648"/>
            <ac:spMk id="4" creationId="{3F214F8B-D1E8-FE8D-0A31-957CB2412F8D}"/>
          </ac:spMkLst>
        </pc:spChg>
        <pc:spChg chg="add mod">
          <ac:chgData name="Larsson Ulf" userId="6691d45b-9c88-4dea-ab1e-b1b1b13a856c" providerId="ADAL" clId="{5D0DCEA0-B1C0-4F88-A2CE-A8E33012C8E9}" dt="2023-06-26T13:41:46.628" v="29054" actId="20577"/>
          <ac:spMkLst>
            <pc:docMk/>
            <pc:sldMk cId="864088774" sldId="3648"/>
            <ac:spMk id="8" creationId="{4AD8A42D-00BC-4693-D794-617D8655B108}"/>
          </ac:spMkLst>
        </pc:spChg>
        <pc:spChg chg="mod">
          <ac:chgData name="Larsson Ulf" userId="6691d45b-9c88-4dea-ab1e-b1b1b13a856c" providerId="ADAL" clId="{5D0DCEA0-B1C0-4F88-A2CE-A8E33012C8E9}" dt="2023-06-12T08:33:50.996" v="28532" actId="34135"/>
          <ac:spMkLst>
            <pc:docMk/>
            <pc:sldMk cId="864088774" sldId="3648"/>
            <ac:spMk id="13" creationId="{7F595AEF-B467-5BC2-ED71-FB93F9999E10}"/>
          </ac:spMkLst>
        </pc:spChg>
        <pc:spChg chg="mod">
          <ac:chgData name="Larsson Ulf" userId="6691d45b-9c88-4dea-ab1e-b1b1b13a856c" providerId="ADAL" clId="{5D0DCEA0-B1C0-4F88-A2CE-A8E33012C8E9}" dt="2023-06-12T08:33:50.996" v="28532" actId="34135"/>
          <ac:spMkLst>
            <pc:docMk/>
            <pc:sldMk cId="864088774" sldId="3648"/>
            <ac:spMk id="15" creationId="{41BCF12A-233F-00C0-A501-AE92BF353C2E}"/>
          </ac:spMkLst>
        </pc:spChg>
        <pc:spChg chg="del mod">
          <ac:chgData name="Larsson Ulf" userId="6691d45b-9c88-4dea-ab1e-b1b1b13a856c" providerId="ADAL" clId="{5D0DCEA0-B1C0-4F88-A2CE-A8E33012C8E9}" dt="2023-04-04T07:14:31.110" v="7926" actId="478"/>
          <ac:spMkLst>
            <pc:docMk/>
            <pc:sldMk cId="864088774" sldId="3648"/>
            <ac:spMk id="27" creationId="{14FD5A87-3DF6-981A-682F-B14F1944FE21}"/>
          </ac:spMkLst>
        </pc:spChg>
        <pc:spChg chg="mod">
          <ac:chgData name="Larsson Ulf" userId="6691d45b-9c88-4dea-ab1e-b1b1b13a856c" providerId="ADAL" clId="{5D0DCEA0-B1C0-4F88-A2CE-A8E33012C8E9}" dt="2023-04-04T07:11:29.810" v="7888" actId="1076"/>
          <ac:spMkLst>
            <pc:docMk/>
            <pc:sldMk cId="864088774" sldId="3648"/>
            <ac:spMk id="70" creationId="{71AC1368-99DA-1F3E-1588-F134F15C92C3}"/>
          </ac:spMkLst>
        </pc:spChg>
        <pc:cxnChg chg="mod">
          <ac:chgData name="Larsson Ulf" userId="6691d45b-9c88-4dea-ab1e-b1b1b13a856c" providerId="ADAL" clId="{5D0DCEA0-B1C0-4F88-A2CE-A8E33012C8E9}" dt="2023-06-12T08:33:50.996" v="28532" actId="34135"/>
          <ac:cxnSpMkLst>
            <pc:docMk/>
            <pc:sldMk cId="864088774" sldId="3648"/>
            <ac:cxnSpMk id="11" creationId="{F15514AA-0C8C-A632-F443-D51D9CBAD5ED}"/>
          </ac:cxnSpMkLst>
        </pc:cxnChg>
        <pc:cxnChg chg="mod">
          <ac:chgData name="Larsson Ulf" userId="6691d45b-9c88-4dea-ab1e-b1b1b13a856c" providerId="ADAL" clId="{5D0DCEA0-B1C0-4F88-A2CE-A8E33012C8E9}" dt="2023-06-12T08:33:50.996" v="28532" actId="34135"/>
          <ac:cxnSpMkLst>
            <pc:docMk/>
            <pc:sldMk cId="864088774" sldId="3648"/>
            <ac:cxnSpMk id="12" creationId="{08987A7D-BF8E-143B-83B4-9188E91E525B}"/>
          </ac:cxnSpMkLst>
        </pc:cxnChg>
        <pc:cxnChg chg="mod">
          <ac:chgData name="Larsson Ulf" userId="6691d45b-9c88-4dea-ab1e-b1b1b13a856c" providerId="ADAL" clId="{5D0DCEA0-B1C0-4F88-A2CE-A8E33012C8E9}" dt="2023-04-04T07:13:24.374" v="7914" actId="1036"/>
          <ac:cxnSpMkLst>
            <pc:docMk/>
            <pc:sldMk cId="864088774" sldId="3648"/>
            <ac:cxnSpMk id="16" creationId="{BF609FEB-4E62-F444-2171-D996D45723D5}"/>
          </ac:cxnSpMkLst>
        </pc:cxnChg>
        <pc:cxnChg chg="mod">
          <ac:chgData name="Larsson Ulf" userId="6691d45b-9c88-4dea-ab1e-b1b1b13a856c" providerId="ADAL" clId="{5D0DCEA0-B1C0-4F88-A2CE-A8E33012C8E9}" dt="2023-06-12T08:33:50.996" v="28532" actId="34135"/>
          <ac:cxnSpMkLst>
            <pc:docMk/>
            <pc:sldMk cId="864088774" sldId="3648"/>
            <ac:cxnSpMk id="19" creationId="{2B17332F-130C-F9C8-84D5-0087D533B868}"/>
          </ac:cxnSpMkLst>
        </pc:cxnChg>
        <pc:cxnChg chg="mod">
          <ac:chgData name="Larsson Ulf" userId="6691d45b-9c88-4dea-ab1e-b1b1b13a856c" providerId="ADAL" clId="{5D0DCEA0-B1C0-4F88-A2CE-A8E33012C8E9}" dt="2023-06-12T08:33:50.996" v="28532" actId="34135"/>
          <ac:cxnSpMkLst>
            <pc:docMk/>
            <pc:sldMk cId="864088774" sldId="3648"/>
            <ac:cxnSpMk id="22" creationId="{C16D8387-D9B2-650F-1A7B-49DC1B50AC20}"/>
          </ac:cxnSpMkLst>
        </pc:cxnChg>
        <pc:cxnChg chg="mod">
          <ac:chgData name="Larsson Ulf" userId="6691d45b-9c88-4dea-ab1e-b1b1b13a856c" providerId="ADAL" clId="{5D0DCEA0-B1C0-4F88-A2CE-A8E33012C8E9}" dt="2023-04-04T07:13:47.222" v="7925" actId="1037"/>
          <ac:cxnSpMkLst>
            <pc:docMk/>
            <pc:sldMk cId="864088774" sldId="3648"/>
            <ac:cxnSpMk id="25" creationId="{7AAE15CE-7029-4A1B-28B7-2CBDD6996999}"/>
          </ac:cxnSpMkLst>
        </pc:cxnChg>
      </pc:sldChg>
      <pc:sldChg chg="addSp delSp modSp add del mod">
        <pc:chgData name="Larsson Ulf" userId="6691d45b-9c88-4dea-ab1e-b1b1b13a856c" providerId="ADAL" clId="{5D0DCEA0-B1C0-4F88-A2CE-A8E33012C8E9}" dt="2023-05-10T07:32:05.672" v="8812" actId="47"/>
        <pc:sldMkLst>
          <pc:docMk/>
          <pc:sldMk cId="3736372361" sldId="3649"/>
        </pc:sldMkLst>
        <pc:spChg chg="mod">
          <ac:chgData name="Larsson Ulf" userId="6691d45b-9c88-4dea-ab1e-b1b1b13a856c" providerId="ADAL" clId="{5D0DCEA0-B1C0-4F88-A2CE-A8E33012C8E9}" dt="2023-04-27T12:45:05.954" v="8114" actId="20577"/>
          <ac:spMkLst>
            <pc:docMk/>
            <pc:sldMk cId="3736372361" sldId="3649"/>
            <ac:spMk id="6" creationId="{5A712EB5-C9E4-47A3-AA59-DD963EC8A1F8}"/>
          </ac:spMkLst>
        </pc:spChg>
        <pc:spChg chg="mod">
          <ac:chgData name="Larsson Ulf" userId="6691d45b-9c88-4dea-ab1e-b1b1b13a856c" providerId="ADAL" clId="{5D0DCEA0-B1C0-4F88-A2CE-A8E33012C8E9}" dt="2023-04-04T07:22:18.211" v="8040" actId="1035"/>
          <ac:spMkLst>
            <pc:docMk/>
            <pc:sldMk cId="3736372361" sldId="3649"/>
            <ac:spMk id="8" creationId="{7ABC6B29-E054-D729-94A8-440C514C56C1}"/>
          </ac:spMkLst>
        </pc:spChg>
        <pc:spChg chg="mod">
          <ac:chgData name="Larsson Ulf" userId="6691d45b-9c88-4dea-ab1e-b1b1b13a856c" providerId="ADAL" clId="{5D0DCEA0-B1C0-4F88-A2CE-A8E33012C8E9}" dt="2023-04-04T07:22:18.211" v="8040" actId="1035"/>
          <ac:spMkLst>
            <pc:docMk/>
            <pc:sldMk cId="3736372361" sldId="3649"/>
            <ac:spMk id="10" creationId="{CE540840-32DE-8291-6932-BC9D925E0D82}"/>
          </ac:spMkLst>
        </pc:spChg>
        <pc:spChg chg="add mod">
          <ac:chgData name="Larsson Ulf" userId="6691d45b-9c88-4dea-ab1e-b1b1b13a856c" providerId="ADAL" clId="{5D0DCEA0-B1C0-4F88-A2CE-A8E33012C8E9}" dt="2023-04-04T07:20:28.576" v="7971" actId="1076"/>
          <ac:spMkLst>
            <pc:docMk/>
            <pc:sldMk cId="3736372361" sldId="3649"/>
            <ac:spMk id="12" creationId="{48079883-A7F4-2F0A-E203-8A0566C7CBA4}"/>
          </ac:spMkLst>
        </pc:spChg>
        <pc:spChg chg="mod">
          <ac:chgData name="Larsson Ulf" userId="6691d45b-9c88-4dea-ab1e-b1b1b13a856c" providerId="ADAL" clId="{5D0DCEA0-B1C0-4F88-A2CE-A8E33012C8E9}" dt="2023-04-04T07:21:56.999" v="8037" actId="14100"/>
          <ac:spMkLst>
            <pc:docMk/>
            <pc:sldMk cId="3736372361" sldId="3649"/>
            <ac:spMk id="13" creationId="{01D18269-E974-A530-FAC7-59A23470596D}"/>
          </ac:spMkLst>
        </pc:spChg>
        <pc:spChg chg="mod">
          <ac:chgData name="Larsson Ulf" userId="6691d45b-9c88-4dea-ab1e-b1b1b13a856c" providerId="ADAL" clId="{5D0DCEA0-B1C0-4F88-A2CE-A8E33012C8E9}" dt="2023-04-04T07:22:18.211" v="8040" actId="1035"/>
          <ac:spMkLst>
            <pc:docMk/>
            <pc:sldMk cId="3736372361" sldId="3649"/>
            <ac:spMk id="14" creationId="{FE2257E3-28C4-C7E7-3A31-95F1F6BEEA93}"/>
          </ac:spMkLst>
        </pc:spChg>
        <pc:spChg chg="mod">
          <ac:chgData name="Larsson Ulf" userId="6691d45b-9c88-4dea-ab1e-b1b1b13a856c" providerId="ADAL" clId="{5D0DCEA0-B1C0-4F88-A2CE-A8E33012C8E9}" dt="2023-04-04T07:22:18.211" v="8040" actId="1035"/>
          <ac:spMkLst>
            <pc:docMk/>
            <pc:sldMk cId="3736372361" sldId="3649"/>
            <ac:spMk id="15" creationId="{90BD0F6F-09D9-AAD3-B391-FAEB5FEFB7B3}"/>
          </ac:spMkLst>
        </pc:spChg>
        <pc:spChg chg="add mod">
          <ac:chgData name="Larsson Ulf" userId="6691d45b-9c88-4dea-ab1e-b1b1b13a856c" providerId="ADAL" clId="{5D0DCEA0-B1C0-4F88-A2CE-A8E33012C8E9}" dt="2023-04-04T07:20:28.576" v="7971" actId="1076"/>
          <ac:spMkLst>
            <pc:docMk/>
            <pc:sldMk cId="3736372361" sldId="3649"/>
            <ac:spMk id="16" creationId="{AD0D71F5-78CC-E40B-2628-79C673F404AA}"/>
          </ac:spMkLst>
        </pc:spChg>
        <pc:spChg chg="add mod">
          <ac:chgData name="Larsson Ulf" userId="6691d45b-9c88-4dea-ab1e-b1b1b13a856c" providerId="ADAL" clId="{5D0DCEA0-B1C0-4F88-A2CE-A8E33012C8E9}" dt="2023-04-04T07:20:28.576" v="7971" actId="1076"/>
          <ac:spMkLst>
            <pc:docMk/>
            <pc:sldMk cId="3736372361" sldId="3649"/>
            <ac:spMk id="17" creationId="{8C0978ED-887B-98BF-D1D6-0046F4CA4751}"/>
          </ac:spMkLst>
        </pc:spChg>
        <pc:spChg chg="mod">
          <ac:chgData name="Larsson Ulf" userId="6691d45b-9c88-4dea-ab1e-b1b1b13a856c" providerId="ADAL" clId="{5D0DCEA0-B1C0-4F88-A2CE-A8E33012C8E9}" dt="2023-04-04T07:18:06.102" v="7938" actId="14100"/>
          <ac:spMkLst>
            <pc:docMk/>
            <pc:sldMk cId="3736372361" sldId="3649"/>
            <ac:spMk id="20" creationId="{4450D8E7-7785-61D2-4EA7-9BA73DB66318}"/>
          </ac:spMkLst>
        </pc:spChg>
        <pc:spChg chg="add del mod">
          <ac:chgData name="Larsson Ulf" userId="6691d45b-9c88-4dea-ab1e-b1b1b13a856c" providerId="ADAL" clId="{5D0DCEA0-B1C0-4F88-A2CE-A8E33012C8E9}" dt="2023-04-04T07:19:09.846" v="7963" actId="478"/>
          <ac:spMkLst>
            <pc:docMk/>
            <pc:sldMk cId="3736372361" sldId="3649"/>
            <ac:spMk id="21" creationId="{7D7AAD8D-DAF0-16D4-4A69-CA2B2FB4F98B}"/>
          </ac:spMkLst>
        </pc:spChg>
        <pc:spChg chg="del">
          <ac:chgData name="Larsson Ulf" userId="6691d45b-9c88-4dea-ab1e-b1b1b13a856c" providerId="ADAL" clId="{5D0DCEA0-B1C0-4F88-A2CE-A8E33012C8E9}" dt="2023-04-04T07:17:51.303" v="7935" actId="478"/>
          <ac:spMkLst>
            <pc:docMk/>
            <pc:sldMk cId="3736372361" sldId="3649"/>
            <ac:spMk id="22" creationId="{BA44EC23-3CAF-1627-E3A2-3D6E405DC408}"/>
          </ac:spMkLst>
        </pc:spChg>
        <pc:spChg chg="del">
          <ac:chgData name="Larsson Ulf" userId="6691d45b-9c88-4dea-ab1e-b1b1b13a856c" providerId="ADAL" clId="{5D0DCEA0-B1C0-4F88-A2CE-A8E33012C8E9}" dt="2023-04-04T07:17:52.625" v="7936" actId="478"/>
          <ac:spMkLst>
            <pc:docMk/>
            <pc:sldMk cId="3736372361" sldId="3649"/>
            <ac:spMk id="23" creationId="{97DA4696-10D6-50F1-2BCA-27D99E0617D7}"/>
          </ac:spMkLst>
        </pc:spChg>
        <pc:spChg chg="add mod">
          <ac:chgData name="Larsson Ulf" userId="6691d45b-9c88-4dea-ab1e-b1b1b13a856c" providerId="ADAL" clId="{5D0DCEA0-B1C0-4F88-A2CE-A8E33012C8E9}" dt="2023-04-04T07:20:28.576" v="7971" actId="1076"/>
          <ac:spMkLst>
            <pc:docMk/>
            <pc:sldMk cId="3736372361" sldId="3649"/>
            <ac:spMk id="24" creationId="{58E77151-9BFE-D9A8-1197-FBE19209573B}"/>
          </ac:spMkLst>
        </pc:spChg>
        <pc:spChg chg="add mod">
          <ac:chgData name="Larsson Ulf" userId="6691d45b-9c88-4dea-ab1e-b1b1b13a856c" providerId="ADAL" clId="{5D0DCEA0-B1C0-4F88-A2CE-A8E33012C8E9}" dt="2023-04-04T07:20:28.576" v="7971" actId="1076"/>
          <ac:spMkLst>
            <pc:docMk/>
            <pc:sldMk cId="3736372361" sldId="3649"/>
            <ac:spMk id="25" creationId="{D7E038C6-F223-4CE6-AE7D-C821559ACED6}"/>
          </ac:spMkLst>
        </pc:spChg>
        <pc:spChg chg="add del">
          <ac:chgData name="Larsson Ulf" userId="6691d45b-9c88-4dea-ab1e-b1b1b13a856c" providerId="ADAL" clId="{5D0DCEA0-B1C0-4F88-A2CE-A8E33012C8E9}" dt="2023-04-04T07:18:55.753" v="7958" actId="478"/>
          <ac:spMkLst>
            <pc:docMk/>
            <pc:sldMk cId="3736372361" sldId="3649"/>
            <ac:spMk id="26" creationId="{641CD712-4FDD-6597-C186-F40159BF9C9D}"/>
          </ac:spMkLst>
        </pc:spChg>
        <pc:spChg chg="add mod">
          <ac:chgData name="Larsson Ulf" userId="6691d45b-9c88-4dea-ab1e-b1b1b13a856c" providerId="ADAL" clId="{5D0DCEA0-B1C0-4F88-A2CE-A8E33012C8E9}" dt="2023-04-04T07:20:28.576" v="7971" actId="1076"/>
          <ac:spMkLst>
            <pc:docMk/>
            <pc:sldMk cId="3736372361" sldId="3649"/>
            <ac:spMk id="27" creationId="{88DA0FB0-9CBC-23BC-A81B-EC3B92147432}"/>
          </ac:spMkLst>
        </pc:spChg>
        <pc:spChg chg="add mod">
          <ac:chgData name="Larsson Ulf" userId="6691d45b-9c88-4dea-ab1e-b1b1b13a856c" providerId="ADAL" clId="{5D0DCEA0-B1C0-4F88-A2CE-A8E33012C8E9}" dt="2023-04-04T07:20:28.576" v="7971" actId="1076"/>
          <ac:spMkLst>
            <pc:docMk/>
            <pc:sldMk cId="3736372361" sldId="3649"/>
            <ac:spMk id="28" creationId="{E3A2D378-0382-6C3E-72FB-93B405533F80}"/>
          </ac:spMkLst>
        </pc:spChg>
        <pc:spChg chg="add mod">
          <ac:chgData name="Larsson Ulf" userId="6691d45b-9c88-4dea-ab1e-b1b1b13a856c" providerId="ADAL" clId="{5D0DCEA0-B1C0-4F88-A2CE-A8E33012C8E9}" dt="2023-04-04T07:20:28.576" v="7971" actId="1076"/>
          <ac:spMkLst>
            <pc:docMk/>
            <pc:sldMk cId="3736372361" sldId="3649"/>
            <ac:spMk id="29" creationId="{24EFD408-C063-8531-4E12-C0AFC5040947}"/>
          </ac:spMkLst>
        </pc:spChg>
        <pc:spChg chg="add mod">
          <ac:chgData name="Larsson Ulf" userId="6691d45b-9c88-4dea-ab1e-b1b1b13a856c" providerId="ADAL" clId="{5D0DCEA0-B1C0-4F88-A2CE-A8E33012C8E9}" dt="2023-04-04T07:20:28.576" v="7971" actId="1076"/>
          <ac:spMkLst>
            <pc:docMk/>
            <pc:sldMk cId="3736372361" sldId="3649"/>
            <ac:spMk id="30" creationId="{0CFC53EE-003B-EA80-6C91-A1CF7ABC9828}"/>
          </ac:spMkLst>
        </pc:spChg>
        <pc:spChg chg="add mod">
          <ac:chgData name="Larsson Ulf" userId="6691d45b-9c88-4dea-ab1e-b1b1b13a856c" providerId="ADAL" clId="{5D0DCEA0-B1C0-4F88-A2CE-A8E33012C8E9}" dt="2023-04-04T07:20:28.576" v="7971" actId="1076"/>
          <ac:spMkLst>
            <pc:docMk/>
            <pc:sldMk cId="3736372361" sldId="3649"/>
            <ac:spMk id="31" creationId="{1274EECC-476D-2945-755D-1C74477F15A3}"/>
          </ac:spMkLst>
        </pc:spChg>
        <pc:spChg chg="add mod">
          <ac:chgData name="Larsson Ulf" userId="6691d45b-9c88-4dea-ab1e-b1b1b13a856c" providerId="ADAL" clId="{5D0DCEA0-B1C0-4F88-A2CE-A8E33012C8E9}" dt="2023-04-04T07:20:28.576" v="7971" actId="1076"/>
          <ac:spMkLst>
            <pc:docMk/>
            <pc:sldMk cId="3736372361" sldId="3649"/>
            <ac:spMk id="32" creationId="{77833B57-4FDE-3D85-62A3-F321AE9C2F39}"/>
          </ac:spMkLst>
        </pc:spChg>
        <pc:spChg chg="add mod">
          <ac:chgData name="Larsson Ulf" userId="6691d45b-9c88-4dea-ab1e-b1b1b13a856c" providerId="ADAL" clId="{5D0DCEA0-B1C0-4F88-A2CE-A8E33012C8E9}" dt="2023-04-04T07:20:28.576" v="7971" actId="1076"/>
          <ac:spMkLst>
            <pc:docMk/>
            <pc:sldMk cId="3736372361" sldId="3649"/>
            <ac:spMk id="33" creationId="{19736303-56B3-ACFF-22E0-DAC86D85093A}"/>
          </ac:spMkLst>
        </pc:spChg>
        <pc:spChg chg="add mod">
          <ac:chgData name="Larsson Ulf" userId="6691d45b-9c88-4dea-ab1e-b1b1b13a856c" providerId="ADAL" clId="{5D0DCEA0-B1C0-4F88-A2CE-A8E33012C8E9}" dt="2023-04-04T07:20:28.576" v="7971" actId="1076"/>
          <ac:spMkLst>
            <pc:docMk/>
            <pc:sldMk cId="3736372361" sldId="3649"/>
            <ac:spMk id="34" creationId="{827EB9C6-D47C-9FA7-D1F1-D1682CFA72B5}"/>
          </ac:spMkLst>
        </pc:spChg>
        <pc:spChg chg="add del mod">
          <ac:chgData name="Larsson Ulf" userId="6691d45b-9c88-4dea-ab1e-b1b1b13a856c" providerId="ADAL" clId="{5D0DCEA0-B1C0-4F88-A2CE-A8E33012C8E9}" dt="2023-04-04T07:19:09.296" v="7962" actId="478"/>
          <ac:spMkLst>
            <pc:docMk/>
            <pc:sldMk cId="3736372361" sldId="3649"/>
            <ac:spMk id="40" creationId="{B2100A13-6704-7C55-0D03-F5323180D21E}"/>
          </ac:spMkLst>
        </pc:spChg>
        <pc:spChg chg="add del mod">
          <ac:chgData name="Larsson Ulf" userId="6691d45b-9c88-4dea-ab1e-b1b1b13a856c" providerId="ADAL" clId="{5D0DCEA0-B1C0-4F88-A2CE-A8E33012C8E9}" dt="2023-04-04T07:19:08.168" v="7959" actId="478"/>
          <ac:spMkLst>
            <pc:docMk/>
            <pc:sldMk cId="3736372361" sldId="3649"/>
            <ac:spMk id="41" creationId="{C655F7B2-1A12-C2B7-54A9-DECD02382D71}"/>
          </ac:spMkLst>
        </pc:spChg>
        <pc:spChg chg="del">
          <ac:chgData name="Larsson Ulf" userId="6691d45b-9c88-4dea-ab1e-b1b1b13a856c" providerId="ADAL" clId="{5D0DCEA0-B1C0-4F88-A2CE-A8E33012C8E9}" dt="2023-04-04T07:18:19.394" v="7943" actId="478"/>
          <ac:spMkLst>
            <pc:docMk/>
            <pc:sldMk cId="3736372361" sldId="3649"/>
            <ac:spMk id="42" creationId="{6BD969CA-AD27-CFF1-9293-7EA1A137085B}"/>
          </ac:spMkLst>
        </pc:spChg>
        <pc:spChg chg="del">
          <ac:chgData name="Larsson Ulf" userId="6691d45b-9c88-4dea-ab1e-b1b1b13a856c" providerId="ADAL" clId="{5D0DCEA0-B1C0-4F88-A2CE-A8E33012C8E9}" dt="2023-04-04T07:18:20.197" v="7944" actId="478"/>
          <ac:spMkLst>
            <pc:docMk/>
            <pc:sldMk cId="3736372361" sldId="3649"/>
            <ac:spMk id="43" creationId="{896AE8AC-2094-A587-E7B7-853FA8B5C897}"/>
          </ac:spMkLst>
        </pc:spChg>
        <pc:spChg chg="add del mod">
          <ac:chgData name="Larsson Ulf" userId="6691d45b-9c88-4dea-ab1e-b1b1b13a856c" providerId="ADAL" clId="{5D0DCEA0-B1C0-4F88-A2CE-A8E33012C8E9}" dt="2023-04-04T07:19:08.793" v="7961" actId="478"/>
          <ac:spMkLst>
            <pc:docMk/>
            <pc:sldMk cId="3736372361" sldId="3649"/>
            <ac:spMk id="54" creationId="{32B60FAF-BAE2-9D6C-D80A-9696464DAF25}"/>
          </ac:spMkLst>
        </pc:spChg>
        <pc:spChg chg="add del mod">
          <ac:chgData name="Larsson Ulf" userId="6691d45b-9c88-4dea-ab1e-b1b1b13a856c" providerId="ADAL" clId="{5D0DCEA0-B1C0-4F88-A2CE-A8E33012C8E9}" dt="2023-04-04T07:19:08.491" v="7960" actId="478"/>
          <ac:spMkLst>
            <pc:docMk/>
            <pc:sldMk cId="3736372361" sldId="3649"/>
            <ac:spMk id="55" creationId="{7A14605B-DB89-1DA0-D669-79EEC49BCDBA}"/>
          </ac:spMkLst>
        </pc:spChg>
        <pc:spChg chg="del">
          <ac:chgData name="Larsson Ulf" userId="6691d45b-9c88-4dea-ab1e-b1b1b13a856c" providerId="ADAL" clId="{5D0DCEA0-B1C0-4F88-A2CE-A8E33012C8E9}" dt="2023-04-04T07:18:20.799" v="7945" actId="478"/>
          <ac:spMkLst>
            <pc:docMk/>
            <pc:sldMk cId="3736372361" sldId="3649"/>
            <ac:spMk id="56" creationId="{197EA585-C8A7-E4D5-AC33-F60DD2D30C0E}"/>
          </ac:spMkLst>
        </pc:spChg>
        <pc:spChg chg="del">
          <ac:chgData name="Larsson Ulf" userId="6691d45b-9c88-4dea-ab1e-b1b1b13a856c" providerId="ADAL" clId="{5D0DCEA0-B1C0-4F88-A2CE-A8E33012C8E9}" dt="2023-04-04T07:18:21.564" v="7946" actId="478"/>
          <ac:spMkLst>
            <pc:docMk/>
            <pc:sldMk cId="3736372361" sldId="3649"/>
            <ac:spMk id="57" creationId="{89793DF0-C904-A3C3-4A36-AA88E12E70EE}"/>
          </ac:spMkLst>
        </pc:spChg>
        <pc:spChg chg="mod">
          <ac:chgData name="Larsson Ulf" userId="6691d45b-9c88-4dea-ab1e-b1b1b13a856c" providerId="ADAL" clId="{5D0DCEA0-B1C0-4F88-A2CE-A8E33012C8E9}" dt="2023-04-04T07:18:13.731" v="7941" actId="14100"/>
          <ac:spMkLst>
            <pc:docMk/>
            <pc:sldMk cId="3736372361" sldId="3649"/>
            <ac:spMk id="58" creationId="{0EAC5187-94BA-E470-0641-378590307BA9}"/>
          </ac:spMkLst>
        </pc:spChg>
        <pc:spChg chg="add del mod">
          <ac:chgData name="Larsson Ulf" userId="6691d45b-9c88-4dea-ab1e-b1b1b13a856c" providerId="ADAL" clId="{5D0DCEA0-B1C0-4F88-A2CE-A8E33012C8E9}" dt="2023-04-04T07:19:10.448" v="7964" actId="478"/>
          <ac:spMkLst>
            <pc:docMk/>
            <pc:sldMk cId="3736372361" sldId="3649"/>
            <ac:spMk id="59" creationId="{A8291598-BF70-A209-47DB-1EA6027A3CEF}"/>
          </ac:spMkLst>
        </pc:spChg>
        <pc:spChg chg="del">
          <ac:chgData name="Larsson Ulf" userId="6691d45b-9c88-4dea-ab1e-b1b1b13a856c" providerId="ADAL" clId="{5D0DCEA0-B1C0-4F88-A2CE-A8E33012C8E9}" dt="2023-04-04T07:18:08.885" v="7939" actId="478"/>
          <ac:spMkLst>
            <pc:docMk/>
            <pc:sldMk cId="3736372361" sldId="3649"/>
            <ac:spMk id="60" creationId="{4AC3E144-8222-A329-C76D-47D65403F988}"/>
          </ac:spMkLst>
        </pc:spChg>
        <pc:spChg chg="del">
          <ac:chgData name="Larsson Ulf" userId="6691d45b-9c88-4dea-ab1e-b1b1b13a856c" providerId="ADAL" clId="{5D0DCEA0-B1C0-4F88-A2CE-A8E33012C8E9}" dt="2023-04-04T07:18:09.914" v="7940" actId="478"/>
          <ac:spMkLst>
            <pc:docMk/>
            <pc:sldMk cId="3736372361" sldId="3649"/>
            <ac:spMk id="61" creationId="{C0901A10-4433-38CE-41F8-317D8DE14E07}"/>
          </ac:spMkLst>
        </pc:spChg>
        <pc:spChg chg="mod">
          <ac:chgData name="Larsson Ulf" userId="6691d45b-9c88-4dea-ab1e-b1b1b13a856c" providerId="ADAL" clId="{5D0DCEA0-B1C0-4F88-A2CE-A8E33012C8E9}" dt="2023-04-04T07:24:16.027" v="8044" actId="2"/>
          <ac:spMkLst>
            <pc:docMk/>
            <pc:sldMk cId="3736372361" sldId="3649"/>
            <ac:spMk id="64" creationId="{4D29805A-56A1-7EE4-6007-8E1B27F44DA9}"/>
          </ac:spMkLst>
        </pc:spChg>
        <pc:spChg chg="del mod">
          <ac:chgData name="Larsson Ulf" userId="6691d45b-9c88-4dea-ab1e-b1b1b13a856c" providerId="ADAL" clId="{5D0DCEA0-B1C0-4F88-A2CE-A8E33012C8E9}" dt="2023-04-04T07:19:38.506" v="7966" actId="478"/>
          <ac:spMkLst>
            <pc:docMk/>
            <pc:sldMk cId="3736372361" sldId="3649"/>
            <ac:spMk id="82" creationId="{19F2DCE7-9F44-042E-486D-8B84E23B45DD}"/>
          </ac:spMkLst>
        </pc:spChg>
        <pc:spChg chg="mod">
          <ac:chgData name="Larsson Ulf" userId="6691d45b-9c88-4dea-ab1e-b1b1b13a856c" providerId="ADAL" clId="{5D0DCEA0-B1C0-4F88-A2CE-A8E33012C8E9}" dt="2023-04-04T07:22:18.211" v="8040" actId="1035"/>
          <ac:spMkLst>
            <pc:docMk/>
            <pc:sldMk cId="3736372361" sldId="3649"/>
            <ac:spMk id="85" creationId="{01B1A5E2-1EEC-D91A-27FE-9AD55CE778A8}"/>
          </ac:spMkLst>
        </pc:spChg>
        <pc:spChg chg="mod">
          <ac:chgData name="Larsson Ulf" userId="6691d45b-9c88-4dea-ab1e-b1b1b13a856c" providerId="ADAL" clId="{5D0DCEA0-B1C0-4F88-A2CE-A8E33012C8E9}" dt="2023-04-04T07:22:18.211" v="8040" actId="1035"/>
          <ac:spMkLst>
            <pc:docMk/>
            <pc:sldMk cId="3736372361" sldId="3649"/>
            <ac:spMk id="86" creationId="{2B1C89F6-F27B-8C00-F4E4-F5ACF15A61BA}"/>
          </ac:spMkLst>
        </pc:spChg>
        <pc:spChg chg="mod">
          <ac:chgData name="Larsson Ulf" userId="6691d45b-9c88-4dea-ab1e-b1b1b13a856c" providerId="ADAL" clId="{5D0DCEA0-B1C0-4F88-A2CE-A8E33012C8E9}" dt="2023-04-04T07:22:18.211" v="8040" actId="1035"/>
          <ac:spMkLst>
            <pc:docMk/>
            <pc:sldMk cId="3736372361" sldId="3649"/>
            <ac:spMk id="87" creationId="{76CF793F-4F43-CBA3-CF3E-968D1C6F5EC1}"/>
          </ac:spMkLst>
        </pc:spChg>
        <pc:spChg chg="mod">
          <ac:chgData name="Larsson Ulf" userId="6691d45b-9c88-4dea-ab1e-b1b1b13a856c" providerId="ADAL" clId="{5D0DCEA0-B1C0-4F88-A2CE-A8E33012C8E9}" dt="2023-04-04T07:22:18.211" v="8040" actId="1035"/>
          <ac:spMkLst>
            <pc:docMk/>
            <pc:sldMk cId="3736372361" sldId="3649"/>
            <ac:spMk id="88" creationId="{FB0330C9-9746-5726-3933-66899185F08E}"/>
          </ac:spMkLst>
        </pc:spChg>
        <pc:spChg chg="del">
          <ac:chgData name="Larsson Ulf" userId="6691d45b-9c88-4dea-ab1e-b1b1b13a856c" providerId="ADAL" clId="{5D0DCEA0-B1C0-4F88-A2CE-A8E33012C8E9}" dt="2023-04-04T07:19:42.084" v="7967" actId="478"/>
          <ac:spMkLst>
            <pc:docMk/>
            <pc:sldMk cId="3736372361" sldId="3649"/>
            <ac:spMk id="98" creationId="{3BF29120-2F67-46CB-3F5B-BF63DF3D416F}"/>
          </ac:spMkLst>
        </pc:spChg>
        <pc:spChg chg="del">
          <ac:chgData name="Larsson Ulf" userId="6691d45b-9c88-4dea-ab1e-b1b1b13a856c" providerId="ADAL" clId="{5D0DCEA0-B1C0-4F88-A2CE-A8E33012C8E9}" dt="2023-04-04T07:19:42.084" v="7967" actId="478"/>
          <ac:spMkLst>
            <pc:docMk/>
            <pc:sldMk cId="3736372361" sldId="3649"/>
            <ac:spMk id="99" creationId="{6F418239-BF7F-E75A-DB23-0DE9DA0B8806}"/>
          </ac:spMkLst>
        </pc:spChg>
        <pc:spChg chg="del">
          <ac:chgData name="Larsson Ulf" userId="6691d45b-9c88-4dea-ab1e-b1b1b13a856c" providerId="ADAL" clId="{5D0DCEA0-B1C0-4F88-A2CE-A8E33012C8E9}" dt="2023-04-04T07:19:42.084" v="7967" actId="478"/>
          <ac:spMkLst>
            <pc:docMk/>
            <pc:sldMk cId="3736372361" sldId="3649"/>
            <ac:spMk id="100" creationId="{B0C5DE4B-8037-6290-433B-E71FAC0CCF4D}"/>
          </ac:spMkLst>
        </pc:spChg>
        <pc:spChg chg="del">
          <ac:chgData name="Larsson Ulf" userId="6691d45b-9c88-4dea-ab1e-b1b1b13a856c" providerId="ADAL" clId="{5D0DCEA0-B1C0-4F88-A2CE-A8E33012C8E9}" dt="2023-04-04T07:19:42.084" v="7967" actId="478"/>
          <ac:spMkLst>
            <pc:docMk/>
            <pc:sldMk cId="3736372361" sldId="3649"/>
            <ac:spMk id="101" creationId="{C2FBCF8A-D01D-0CA5-99CE-4B1D04A7D455}"/>
          </ac:spMkLst>
        </pc:spChg>
        <pc:spChg chg="del">
          <ac:chgData name="Larsson Ulf" userId="6691d45b-9c88-4dea-ab1e-b1b1b13a856c" providerId="ADAL" clId="{5D0DCEA0-B1C0-4F88-A2CE-A8E33012C8E9}" dt="2023-04-04T07:19:42.084" v="7967" actId="478"/>
          <ac:spMkLst>
            <pc:docMk/>
            <pc:sldMk cId="3736372361" sldId="3649"/>
            <ac:spMk id="102" creationId="{6108F06A-CE1C-5BDD-C4E8-852EFC53EBC8}"/>
          </ac:spMkLst>
        </pc:spChg>
        <pc:spChg chg="del">
          <ac:chgData name="Larsson Ulf" userId="6691d45b-9c88-4dea-ab1e-b1b1b13a856c" providerId="ADAL" clId="{5D0DCEA0-B1C0-4F88-A2CE-A8E33012C8E9}" dt="2023-04-04T07:19:42.084" v="7967" actId="478"/>
          <ac:spMkLst>
            <pc:docMk/>
            <pc:sldMk cId="3736372361" sldId="3649"/>
            <ac:spMk id="103" creationId="{24F6AFB8-6F3E-8A73-3240-02FC9804BB5A}"/>
          </ac:spMkLst>
        </pc:spChg>
        <pc:spChg chg="del">
          <ac:chgData name="Larsson Ulf" userId="6691d45b-9c88-4dea-ab1e-b1b1b13a856c" providerId="ADAL" clId="{5D0DCEA0-B1C0-4F88-A2CE-A8E33012C8E9}" dt="2023-04-04T07:19:42.084" v="7967" actId="478"/>
          <ac:spMkLst>
            <pc:docMk/>
            <pc:sldMk cId="3736372361" sldId="3649"/>
            <ac:spMk id="104" creationId="{FB225B1A-62DB-7D12-F328-B51D373796A8}"/>
          </ac:spMkLst>
        </pc:spChg>
        <pc:spChg chg="del">
          <ac:chgData name="Larsson Ulf" userId="6691d45b-9c88-4dea-ab1e-b1b1b13a856c" providerId="ADAL" clId="{5D0DCEA0-B1C0-4F88-A2CE-A8E33012C8E9}" dt="2023-04-04T07:19:42.084" v="7967" actId="478"/>
          <ac:spMkLst>
            <pc:docMk/>
            <pc:sldMk cId="3736372361" sldId="3649"/>
            <ac:spMk id="105" creationId="{2CC1F6CC-6F43-1217-6E11-CFA5C84BEF23}"/>
          </ac:spMkLst>
        </pc:spChg>
        <pc:spChg chg="del">
          <ac:chgData name="Larsson Ulf" userId="6691d45b-9c88-4dea-ab1e-b1b1b13a856c" providerId="ADAL" clId="{5D0DCEA0-B1C0-4F88-A2CE-A8E33012C8E9}" dt="2023-04-04T07:19:42.084" v="7967" actId="478"/>
          <ac:spMkLst>
            <pc:docMk/>
            <pc:sldMk cId="3736372361" sldId="3649"/>
            <ac:spMk id="106" creationId="{57340570-5A8E-675D-5304-6A13674E9704}"/>
          </ac:spMkLst>
        </pc:spChg>
        <pc:spChg chg="del">
          <ac:chgData name="Larsson Ulf" userId="6691d45b-9c88-4dea-ab1e-b1b1b13a856c" providerId="ADAL" clId="{5D0DCEA0-B1C0-4F88-A2CE-A8E33012C8E9}" dt="2023-04-04T07:19:42.084" v="7967" actId="478"/>
          <ac:spMkLst>
            <pc:docMk/>
            <pc:sldMk cId="3736372361" sldId="3649"/>
            <ac:spMk id="107" creationId="{42225650-E27E-339B-B963-4DB74EB09A3A}"/>
          </ac:spMkLst>
        </pc:spChg>
        <pc:spChg chg="del">
          <ac:chgData name="Larsson Ulf" userId="6691d45b-9c88-4dea-ab1e-b1b1b13a856c" providerId="ADAL" clId="{5D0DCEA0-B1C0-4F88-A2CE-A8E33012C8E9}" dt="2023-04-04T07:19:42.084" v="7967" actId="478"/>
          <ac:spMkLst>
            <pc:docMk/>
            <pc:sldMk cId="3736372361" sldId="3649"/>
            <ac:spMk id="108" creationId="{9E874484-E983-A087-7B1B-079A60A8E8C6}"/>
          </ac:spMkLst>
        </pc:spChg>
        <pc:spChg chg="del">
          <ac:chgData name="Larsson Ulf" userId="6691d45b-9c88-4dea-ab1e-b1b1b13a856c" providerId="ADAL" clId="{5D0DCEA0-B1C0-4F88-A2CE-A8E33012C8E9}" dt="2023-04-04T07:19:42.084" v="7967" actId="478"/>
          <ac:spMkLst>
            <pc:docMk/>
            <pc:sldMk cId="3736372361" sldId="3649"/>
            <ac:spMk id="109" creationId="{8C528D1A-D3DC-0567-0DC4-E2E3014904F5}"/>
          </ac:spMkLst>
        </pc:spChg>
        <pc:spChg chg="del">
          <ac:chgData name="Larsson Ulf" userId="6691d45b-9c88-4dea-ab1e-b1b1b13a856c" providerId="ADAL" clId="{5D0DCEA0-B1C0-4F88-A2CE-A8E33012C8E9}" dt="2023-04-04T07:19:42.084" v="7967" actId="478"/>
          <ac:spMkLst>
            <pc:docMk/>
            <pc:sldMk cId="3736372361" sldId="3649"/>
            <ac:spMk id="110" creationId="{318E7EE2-9C03-4DFA-73E5-488BE18A271B}"/>
          </ac:spMkLst>
        </pc:spChg>
        <pc:spChg chg="del">
          <ac:chgData name="Larsson Ulf" userId="6691d45b-9c88-4dea-ab1e-b1b1b13a856c" providerId="ADAL" clId="{5D0DCEA0-B1C0-4F88-A2CE-A8E33012C8E9}" dt="2023-04-04T07:19:42.084" v="7967" actId="478"/>
          <ac:spMkLst>
            <pc:docMk/>
            <pc:sldMk cId="3736372361" sldId="3649"/>
            <ac:spMk id="111" creationId="{1B4BAF3C-E893-83E9-C567-2D7A587ECD92}"/>
          </ac:spMkLst>
        </pc:spChg>
        <pc:spChg chg="del">
          <ac:chgData name="Larsson Ulf" userId="6691d45b-9c88-4dea-ab1e-b1b1b13a856c" providerId="ADAL" clId="{5D0DCEA0-B1C0-4F88-A2CE-A8E33012C8E9}" dt="2023-04-04T07:19:42.084" v="7967" actId="478"/>
          <ac:spMkLst>
            <pc:docMk/>
            <pc:sldMk cId="3736372361" sldId="3649"/>
            <ac:spMk id="112" creationId="{4EB10C3F-3651-3E7F-6990-A14116267DFE}"/>
          </ac:spMkLst>
        </pc:spChg>
        <pc:spChg chg="del">
          <ac:chgData name="Larsson Ulf" userId="6691d45b-9c88-4dea-ab1e-b1b1b13a856c" providerId="ADAL" clId="{5D0DCEA0-B1C0-4F88-A2CE-A8E33012C8E9}" dt="2023-04-04T07:19:42.084" v="7967" actId="478"/>
          <ac:spMkLst>
            <pc:docMk/>
            <pc:sldMk cId="3736372361" sldId="3649"/>
            <ac:spMk id="113" creationId="{6421A9D5-D0F3-D083-3BAA-55E791B15E76}"/>
          </ac:spMkLst>
        </pc:spChg>
        <pc:spChg chg="del">
          <ac:chgData name="Larsson Ulf" userId="6691d45b-9c88-4dea-ab1e-b1b1b13a856c" providerId="ADAL" clId="{5D0DCEA0-B1C0-4F88-A2CE-A8E33012C8E9}" dt="2023-04-04T07:19:42.084" v="7967" actId="478"/>
          <ac:spMkLst>
            <pc:docMk/>
            <pc:sldMk cId="3736372361" sldId="3649"/>
            <ac:spMk id="114" creationId="{2D018E9E-996B-9714-21CA-0C127A6A2C02}"/>
          </ac:spMkLst>
        </pc:spChg>
        <pc:spChg chg="del">
          <ac:chgData name="Larsson Ulf" userId="6691d45b-9c88-4dea-ab1e-b1b1b13a856c" providerId="ADAL" clId="{5D0DCEA0-B1C0-4F88-A2CE-A8E33012C8E9}" dt="2023-04-04T07:19:42.084" v="7967" actId="478"/>
          <ac:spMkLst>
            <pc:docMk/>
            <pc:sldMk cId="3736372361" sldId="3649"/>
            <ac:spMk id="115" creationId="{15CE2E7E-AF86-D912-5549-C7EF260819BB}"/>
          </ac:spMkLst>
        </pc:spChg>
        <pc:spChg chg="del">
          <ac:chgData name="Larsson Ulf" userId="6691d45b-9c88-4dea-ab1e-b1b1b13a856c" providerId="ADAL" clId="{5D0DCEA0-B1C0-4F88-A2CE-A8E33012C8E9}" dt="2023-04-04T07:19:42.084" v="7967" actId="478"/>
          <ac:spMkLst>
            <pc:docMk/>
            <pc:sldMk cId="3736372361" sldId="3649"/>
            <ac:spMk id="116" creationId="{3F133874-9573-1563-0C34-B845E4C9916F}"/>
          </ac:spMkLst>
        </pc:spChg>
        <pc:spChg chg="del">
          <ac:chgData name="Larsson Ulf" userId="6691d45b-9c88-4dea-ab1e-b1b1b13a856c" providerId="ADAL" clId="{5D0DCEA0-B1C0-4F88-A2CE-A8E33012C8E9}" dt="2023-04-04T07:19:42.084" v="7967" actId="478"/>
          <ac:spMkLst>
            <pc:docMk/>
            <pc:sldMk cId="3736372361" sldId="3649"/>
            <ac:spMk id="117" creationId="{8CB155A8-C38F-416F-F324-D1AC13890E4B}"/>
          </ac:spMkLst>
        </pc:spChg>
        <pc:spChg chg="mod">
          <ac:chgData name="Larsson Ulf" userId="6691d45b-9c88-4dea-ab1e-b1b1b13a856c" providerId="ADAL" clId="{5D0DCEA0-B1C0-4F88-A2CE-A8E33012C8E9}" dt="2023-04-04T07:19:26.025" v="7965" actId="1076"/>
          <ac:spMkLst>
            <pc:docMk/>
            <pc:sldMk cId="3736372361" sldId="3649"/>
            <ac:spMk id="118" creationId="{70AF9B0E-71C9-451A-08D5-67130DA35A9C}"/>
          </ac:spMkLst>
        </pc:spChg>
        <pc:cxnChg chg="add del mod">
          <ac:chgData name="Larsson Ulf" userId="6691d45b-9c88-4dea-ab1e-b1b1b13a856c" providerId="ADAL" clId="{5D0DCEA0-B1C0-4F88-A2CE-A8E33012C8E9}" dt="2023-04-04T07:20:13.625" v="7970" actId="478"/>
          <ac:cxnSpMkLst>
            <pc:docMk/>
            <pc:sldMk cId="3736372361" sldId="3649"/>
            <ac:cxnSpMk id="35" creationId="{EBD6368F-7D87-47B2-D7C2-E8FA68BACB59}"/>
          </ac:cxnSpMkLst>
        </pc:cxnChg>
      </pc:sldChg>
      <pc:sldChg chg="del">
        <pc:chgData name="Larsson Ulf" userId="6691d45b-9c88-4dea-ab1e-b1b1b13a856c" providerId="ADAL" clId="{5D0DCEA0-B1C0-4F88-A2CE-A8E33012C8E9}" dt="2023-05-09T22:06:13.394" v="8811" actId="47"/>
        <pc:sldMkLst>
          <pc:docMk/>
          <pc:sldMk cId="2793404605" sldId="3650"/>
        </pc:sldMkLst>
      </pc:sldChg>
      <pc:sldChg chg="addSp delSp modSp mod ord">
        <pc:chgData name="Larsson Ulf" userId="6691d45b-9c88-4dea-ab1e-b1b1b13a856c" providerId="ADAL" clId="{5D0DCEA0-B1C0-4F88-A2CE-A8E33012C8E9}" dt="2023-06-26T13:58:08.705" v="29130" actId="20577"/>
        <pc:sldMkLst>
          <pc:docMk/>
          <pc:sldMk cId="743667499" sldId="3651"/>
        </pc:sldMkLst>
        <pc:spChg chg="mod">
          <ac:chgData name="Larsson Ulf" userId="6691d45b-9c88-4dea-ab1e-b1b1b13a856c" providerId="ADAL" clId="{5D0DCEA0-B1C0-4F88-A2CE-A8E33012C8E9}" dt="2023-06-12T08:37:24.579" v="28551" actId="34135"/>
          <ac:spMkLst>
            <pc:docMk/>
            <pc:sldMk cId="743667499" sldId="3651"/>
            <ac:spMk id="3" creationId="{5E534DD4-67BB-90E7-38A2-072DCE99F609}"/>
          </ac:spMkLst>
        </pc:spChg>
        <pc:spChg chg="mod">
          <ac:chgData name="Larsson Ulf" userId="6691d45b-9c88-4dea-ab1e-b1b1b13a856c" providerId="ADAL" clId="{5D0DCEA0-B1C0-4F88-A2CE-A8E33012C8E9}" dt="2023-06-12T08:37:24.579" v="28551" actId="34135"/>
          <ac:spMkLst>
            <pc:docMk/>
            <pc:sldMk cId="743667499" sldId="3651"/>
            <ac:spMk id="6" creationId="{52068A3F-DD46-1483-43BA-C8DCE63F283E}"/>
          </ac:spMkLst>
        </pc:spChg>
        <pc:spChg chg="mod">
          <ac:chgData name="Larsson Ulf" userId="6691d45b-9c88-4dea-ab1e-b1b1b13a856c" providerId="ADAL" clId="{5D0DCEA0-B1C0-4F88-A2CE-A8E33012C8E9}" dt="2023-06-12T08:37:24.579" v="28551" actId="34135"/>
          <ac:spMkLst>
            <pc:docMk/>
            <pc:sldMk cId="743667499" sldId="3651"/>
            <ac:spMk id="7" creationId="{E2E15D1A-9092-1365-9F33-E12B0EB7F0BA}"/>
          </ac:spMkLst>
        </pc:spChg>
        <pc:spChg chg="mod">
          <ac:chgData name="Larsson Ulf" userId="6691d45b-9c88-4dea-ab1e-b1b1b13a856c" providerId="ADAL" clId="{5D0DCEA0-B1C0-4F88-A2CE-A8E33012C8E9}" dt="2023-06-12T08:37:24.579" v="28551" actId="34135"/>
          <ac:spMkLst>
            <pc:docMk/>
            <pc:sldMk cId="743667499" sldId="3651"/>
            <ac:spMk id="8" creationId="{0A9DD860-DAC9-1D33-D851-5433719FB2A8}"/>
          </ac:spMkLst>
        </pc:spChg>
        <pc:spChg chg="mod">
          <ac:chgData name="Larsson Ulf" userId="6691d45b-9c88-4dea-ab1e-b1b1b13a856c" providerId="ADAL" clId="{5D0DCEA0-B1C0-4F88-A2CE-A8E33012C8E9}" dt="2023-06-12T08:37:24.579" v="28551" actId="34135"/>
          <ac:spMkLst>
            <pc:docMk/>
            <pc:sldMk cId="743667499" sldId="3651"/>
            <ac:spMk id="9" creationId="{2A4FBCA8-F474-6042-1F95-FC400F6E0337}"/>
          </ac:spMkLst>
        </pc:spChg>
        <pc:spChg chg="mod ord">
          <ac:chgData name="Larsson Ulf" userId="6691d45b-9c88-4dea-ab1e-b1b1b13a856c" providerId="ADAL" clId="{5D0DCEA0-B1C0-4F88-A2CE-A8E33012C8E9}" dt="2023-06-12T08:37:24.579" v="28551" actId="34135"/>
          <ac:spMkLst>
            <pc:docMk/>
            <pc:sldMk cId="743667499" sldId="3651"/>
            <ac:spMk id="10" creationId="{6F110928-5E99-78C2-99C3-667760872927}"/>
          </ac:spMkLst>
        </pc:spChg>
        <pc:spChg chg="mod">
          <ac:chgData name="Larsson Ulf" userId="6691d45b-9c88-4dea-ab1e-b1b1b13a856c" providerId="ADAL" clId="{5D0DCEA0-B1C0-4F88-A2CE-A8E33012C8E9}" dt="2023-06-12T08:37:24.579" v="28551" actId="34135"/>
          <ac:spMkLst>
            <pc:docMk/>
            <pc:sldMk cId="743667499" sldId="3651"/>
            <ac:spMk id="11" creationId="{DD6DA525-BBC5-7CFB-BCC0-C108F23F9F9A}"/>
          </ac:spMkLst>
        </pc:spChg>
        <pc:spChg chg="add del mod">
          <ac:chgData name="Larsson Ulf" userId="6691d45b-9c88-4dea-ab1e-b1b1b13a856c" providerId="ADAL" clId="{5D0DCEA0-B1C0-4F88-A2CE-A8E33012C8E9}" dt="2023-06-26T13:58:08.705" v="29130" actId="20577"/>
          <ac:spMkLst>
            <pc:docMk/>
            <pc:sldMk cId="743667499" sldId="3651"/>
            <ac:spMk id="13" creationId="{FC7EA348-93CD-4CA1-AAB1-FDCE6F898DDB}"/>
          </ac:spMkLst>
        </pc:spChg>
        <pc:spChg chg="mod">
          <ac:chgData name="Larsson Ulf" userId="6691d45b-9c88-4dea-ab1e-b1b1b13a856c" providerId="ADAL" clId="{5D0DCEA0-B1C0-4F88-A2CE-A8E33012C8E9}" dt="2023-06-12T08:37:24.579" v="28551" actId="34135"/>
          <ac:spMkLst>
            <pc:docMk/>
            <pc:sldMk cId="743667499" sldId="3651"/>
            <ac:spMk id="16" creationId="{BA8E5F0D-752C-43CB-A6FB-A54C27F1DFCF}"/>
          </ac:spMkLst>
        </pc:spChg>
        <pc:spChg chg="mod">
          <ac:chgData name="Larsson Ulf" userId="6691d45b-9c88-4dea-ab1e-b1b1b13a856c" providerId="ADAL" clId="{5D0DCEA0-B1C0-4F88-A2CE-A8E33012C8E9}" dt="2023-06-12T08:37:24.579" v="28551" actId="34135"/>
          <ac:spMkLst>
            <pc:docMk/>
            <pc:sldMk cId="743667499" sldId="3651"/>
            <ac:spMk id="17" creationId="{14CE2578-97B1-034E-4210-1B1D550282F5}"/>
          </ac:spMkLst>
        </pc:spChg>
        <pc:spChg chg="mod">
          <ac:chgData name="Larsson Ulf" userId="6691d45b-9c88-4dea-ab1e-b1b1b13a856c" providerId="ADAL" clId="{5D0DCEA0-B1C0-4F88-A2CE-A8E33012C8E9}" dt="2023-06-12T08:37:24.579" v="28551" actId="34135"/>
          <ac:spMkLst>
            <pc:docMk/>
            <pc:sldMk cId="743667499" sldId="3651"/>
            <ac:spMk id="18" creationId="{2FED49ED-CDB8-3996-544B-A7DDBCB5103C}"/>
          </ac:spMkLst>
        </pc:spChg>
        <pc:spChg chg="mod">
          <ac:chgData name="Larsson Ulf" userId="6691d45b-9c88-4dea-ab1e-b1b1b13a856c" providerId="ADAL" clId="{5D0DCEA0-B1C0-4F88-A2CE-A8E33012C8E9}" dt="2023-06-12T08:37:24.579" v="28551" actId="34135"/>
          <ac:spMkLst>
            <pc:docMk/>
            <pc:sldMk cId="743667499" sldId="3651"/>
            <ac:spMk id="19" creationId="{31F635A5-4CBC-39F2-4365-A5F9A9B6F279}"/>
          </ac:spMkLst>
        </pc:spChg>
        <pc:picChg chg="mod">
          <ac:chgData name="Larsson Ulf" userId="6691d45b-9c88-4dea-ab1e-b1b1b13a856c" providerId="ADAL" clId="{5D0DCEA0-B1C0-4F88-A2CE-A8E33012C8E9}" dt="2023-06-12T08:37:24.579" v="28551" actId="34135"/>
          <ac:picMkLst>
            <pc:docMk/>
            <pc:sldMk cId="743667499" sldId="3651"/>
            <ac:picMk id="4" creationId="{CAA606E6-AF5D-79E5-E14F-6FD07839CBE5}"/>
          </ac:picMkLst>
        </pc:picChg>
      </pc:sldChg>
      <pc:sldChg chg="modSp del mod ord">
        <pc:chgData name="Larsson Ulf" userId="6691d45b-9c88-4dea-ab1e-b1b1b13a856c" providerId="ADAL" clId="{5D0DCEA0-B1C0-4F88-A2CE-A8E33012C8E9}" dt="2023-06-12T08:23:25.657" v="28504" actId="47"/>
        <pc:sldMkLst>
          <pc:docMk/>
          <pc:sldMk cId="3053177877" sldId="3652"/>
        </pc:sldMkLst>
        <pc:spChg chg="mod">
          <ac:chgData name="Larsson Ulf" userId="6691d45b-9c88-4dea-ab1e-b1b1b13a856c" providerId="ADAL" clId="{5D0DCEA0-B1C0-4F88-A2CE-A8E33012C8E9}" dt="2023-05-09T22:05:30.874" v="8805" actId="20577"/>
          <ac:spMkLst>
            <pc:docMk/>
            <pc:sldMk cId="3053177877" sldId="3652"/>
            <ac:spMk id="7" creationId="{C5AC7E07-CCE4-48B3-A944-CC557B45CBBD}"/>
          </ac:spMkLst>
        </pc:spChg>
        <pc:spChg chg="mod">
          <ac:chgData name="Larsson Ulf" userId="6691d45b-9c88-4dea-ab1e-b1b1b13a856c" providerId="ADAL" clId="{5D0DCEA0-B1C0-4F88-A2CE-A8E33012C8E9}" dt="2023-05-14T15:51:29.386" v="25200" actId="14100"/>
          <ac:spMkLst>
            <pc:docMk/>
            <pc:sldMk cId="3053177877" sldId="3652"/>
            <ac:spMk id="15" creationId="{AB8CFFBB-9F1A-14F1-436F-B73D6C4FCBBC}"/>
          </ac:spMkLst>
        </pc:spChg>
        <pc:spChg chg="mod">
          <ac:chgData name="Larsson Ulf" userId="6691d45b-9c88-4dea-ab1e-b1b1b13a856c" providerId="ADAL" clId="{5D0DCEA0-B1C0-4F88-A2CE-A8E33012C8E9}" dt="2023-05-14T15:53:36.184" v="25226" actId="14100"/>
          <ac:spMkLst>
            <pc:docMk/>
            <pc:sldMk cId="3053177877" sldId="3652"/>
            <ac:spMk id="16" creationId="{10F3B947-771F-C7D2-93F9-C74CBB3D0276}"/>
          </ac:spMkLst>
        </pc:spChg>
        <pc:spChg chg="mod">
          <ac:chgData name="Larsson Ulf" userId="6691d45b-9c88-4dea-ab1e-b1b1b13a856c" providerId="ADAL" clId="{5D0DCEA0-B1C0-4F88-A2CE-A8E33012C8E9}" dt="2023-05-14T15:53:22.129" v="25224" actId="14100"/>
          <ac:spMkLst>
            <pc:docMk/>
            <pc:sldMk cId="3053177877" sldId="3652"/>
            <ac:spMk id="17" creationId="{2D10239C-5B7C-0113-8A2F-91FDC2B72D3A}"/>
          </ac:spMkLst>
        </pc:spChg>
        <pc:spChg chg="mod">
          <ac:chgData name="Larsson Ulf" userId="6691d45b-9c88-4dea-ab1e-b1b1b13a856c" providerId="ADAL" clId="{5D0DCEA0-B1C0-4F88-A2CE-A8E33012C8E9}" dt="2023-05-14T15:53:00.246" v="25221" actId="14100"/>
          <ac:spMkLst>
            <pc:docMk/>
            <pc:sldMk cId="3053177877" sldId="3652"/>
            <ac:spMk id="18" creationId="{FAD0989C-D349-998E-4C6A-1A98949C7DC1}"/>
          </ac:spMkLst>
        </pc:spChg>
        <pc:spChg chg="mod">
          <ac:chgData name="Larsson Ulf" userId="6691d45b-9c88-4dea-ab1e-b1b1b13a856c" providerId="ADAL" clId="{5D0DCEA0-B1C0-4F88-A2CE-A8E33012C8E9}" dt="2023-05-14T15:52:49.902" v="25218" actId="14100"/>
          <ac:spMkLst>
            <pc:docMk/>
            <pc:sldMk cId="3053177877" sldId="3652"/>
            <ac:spMk id="24" creationId="{08B388CE-C50A-FC88-B0F6-95C972FD7FF0}"/>
          </ac:spMkLst>
        </pc:spChg>
        <pc:spChg chg="mod">
          <ac:chgData name="Larsson Ulf" userId="6691d45b-9c88-4dea-ab1e-b1b1b13a856c" providerId="ADAL" clId="{5D0DCEA0-B1C0-4F88-A2CE-A8E33012C8E9}" dt="2023-05-14T15:53:44.787" v="25227" actId="14100"/>
          <ac:spMkLst>
            <pc:docMk/>
            <pc:sldMk cId="3053177877" sldId="3652"/>
            <ac:spMk id="25" creationId="{696E7DA0-08E8-DFEB-0DE4-4E603A4DD241}"/>
          </ac:spMkLst>
        </pc:spChg>
        <pc:spChg chg="mod">
          <ac:chgData name="Larsson Ulf" userId="6691d45b-9c88-4dea-ab1e-b1b1b13a856c" providerId="ADAL" clId="{5D0DCEA0-B1C0-4F88-A2CE-A8E33012C8E9}" dt="2023-05-16T08:51:12.571" v="26447" actId="20577"/>
          <ac:spMkLst>
            <pc:docMk/>
            <pc:sldMk cId="3053177877" sldId="3652"/>
            <ac:spMk id="28" creationId="{A4A16E6D-59C6-9879-D071-E9CC85D7DC49}"/>
          </ac:spMkLst>
        </pc:spChg>
        <pc:picChg chg="mod">
          <ac:chgData name="Larsson Ulf" userId="6691d45b-9c88-4dea-ab1e-b1b1b13a856c" providerId="ADAL" clId="{5D0DCEA0-B1C0-4F88-A2CE-A8E33012C8E9}" dt="2023-05-14T15:51:31.294" v="25201" actId="14100"/>
          <ac:picMkLst>
            <pc:docMk/>
            <pc:sldMk cId="3053177877" sldId="3652"/>
            <ac:picMk id="14" creationId="{C66B5371-F05A-1F3A-5BCE-B8FD8FAD76D2}"/>
          </ac:picMkLst>
        </pc:picChg>
      </pc:sldChg>
      <pc:sldChg chg="modSp del mod ord">
        <pc:chgData name="Larsson Ulf" userId="6691d45b-9c88-4dea-ab1e-b1b1b13a856c" providerId="ADAL" clId="{5D0DCEA0-B1C0-4F88-A2CE-A8E33012C8E9}" dt="2023-05-14T21:26:08.879" v="26084" actId="47"/>
        <pc:sldMkLst>
          <pc:docMk/>
          <pc:sldMk cId="521383511" sldId="3653"/>
        </pc:sldMkLst>
        <pc:spChg chg="mod">
          <ac:chgData name="Larsson Ulf" userId="6691d45b-9c88-4dea-ab1e-b1b1b13a856c" providerId="ADAL" clId="{5D0DCEA0-B1C0-4F88-A2CE-A8E33012C8E9}" dt="2023-05-10T14:07:25.845" v="12388" actId="2711"/>
          <ac:spMkLst>
            <pc:docMk/>
            <pc:sldMk cId="521383511" sldId="3653"/>
            <ac:spMk id="3" creationId="{C2F24619-50C5-99E3-4A9F-28F8904F69D0}"/>
          </ac:spMkLst>
        </pc:spChg>
        <pc:spChg chg="mod">
          <ac:chgData name="Larsson Ulf" userId="6691d45b-9c88-4dea-ab1e-b1b1b13a856c" providerId="ADAL" clId="{5D0DCEA0-B1C0-4F88-A2CE-A8E33012C8E9}" dt="2023-05-10T14:07:25.845" v="12388" actId="2711"/>
          <ac:spMkLst>
            <pc:docMk/>
            <pc:sldMk cId="521383511" sldId="3653"/>
            <ac:spMk id="5" creationId="{882B24A5-2E6F-3321-16D7-AD4AC2B8FE40}"/>
          </ac:spMkLst>
        </pc:spChg>
        <pc:spChg chg="mod">
          <ac:chgData name="Larsson Ulf" userId="6691d45b-9c88-4dea-ab1e-b1b1b13a856c" providerId="ADAL" clId="{5D0DCEA0-B1C0-4F88-A2CE-A8E33012C8E9}" dt="2023-05-10T14:07:25.845" v="12388" actId="2711"/>
          <ac:spMkLst>
            <pc:docMk/>
            <pc:sldMk cId="521383511" sldId="3653"/>
            <ac:spMk id="6" creationId="{FF21D67D-2BDC-951A-9EF6-1841FA9F8E0A}"/>
          </ac:spMkLst>
        </pc:spChg>
        <pc:spChg chg="mod">
          <ac:chgData name="Larsson Ulf" userId="6691d45b-9c88-4dea-ab1e-b1b1b13a856c" providerId="ADAL" clId="{5D0DCEA0-B1C0-4F88-A2CE-A8E33012C8E9}" dt="2023-05-10T14:07:36.170" v="12389" actId="255"/>
          <ac:spMkLst>
            <pc:docMk/>
            <pc:sldMk cId="521383511" sldId="3653"/>
            <ac:spMk id="8" creationId="{E535AB24-D3CF-89C1-48E7-F84C6BF8CE5D}"/>
          </ac:spMkLst>
        </pc:spChg>
        <pc:spChg chg="mod">
          <ac:chgData name="Larsson Ulf" userId="6691d45b-9c88-4dea-ab1e-b1b1b13a856c" providerId="ADAL" clId="{5D0DCEA0-B1C0-4F88-A2CE-A8E33012C8E9}" dt="2023-05-10T14:07:25.845" v="12388" actId="2711"/>
          <ac:spMkLst>
            <pc:docMk/>
            <pc:sldMk cId="521383511" sldId="3653"/>
            <ac:spMk id="9" creationId="{0BD186BC-C0B0-1607-DEAC-11F0D943CC69}"/>
          </ac:spMkLst>
        </pc:spChg>
        <pc:spChg chg="mod">
          <ac:chgData name="Larsson Ulf" userId="6691d45b-9c88-4dea-ab1e-b1b1b13a856c" providerId="ADAL" clId="{5D0DCEA0-B1C0-4F88-A2CE-A8E33012C8E9}" dt="2023-05-10T13:42:23.326" v="12210" actId="1076"/>
          <ac:spMkLst>
            <pc:docMk/>
            <pc:sldMk cId="521383511" sldId="3653"/>
            <ac:spMk id="27" creationId="{14FD5A87-3DF6-981A-682F-B14F1944FE21}"/>
          </ac:spMkLst>
        </pc:spChg>
        <pc:spChg chg="mod">
          <ac:chgData name="Larsson Ulf" userId="6691d45b-9c88-4dea-ab1e-b1b1b13a856c" providerId="ADAL" clId="{5D0DCEA0-B1C0-4F88-A2CE-A8E33012C8E9}" dt="2023-05-14T16:00:22.144" v="25276" actId="1036"/>
          <ac:spMkLst>
            <pc:docMk/>
            <pc:sldMk cId="521383511" sldId="3653"/>
            <ac:spMk id="30" creationId="{780E8AAF-5486-398C-A24F-80D41078996E}"/>
          </ac:spMkLst>
        </pc:spChg>
        <pc:spChg chg="mod">
          <ac:chgData name="Larsson Ulf" userId="6691d45b-9c88-4dea-ab1e-b1b1b13a856c" providerId="ADAL" clId="{5D0DCEA0-B1C0-4F88-A2CE-A8E33012C8E9}" dt="2023-05-14T16:00:22.144" v="25276" actId="1036"/>
          <ac:spMkLst>
            <pc:docMk/>
            <pc:sldMk cId="521383511" sldId="3653"/>
            <ac:spMk id="31" creationId="{563FD0BA-CB22-51E9-9823-E66B74E49BFD}"/>
          </ac:spMkLst>
        </pc:spChg>
        <pc:spChg chg="mod">
          <ac:chgData name="Larsson Ulf" userId="6691d45b-9c88-4dea-ab1e-b1b1b13a856c" providerId="ADAL" clId="{5D0DCEA0-B1C0-4F88-A2CE-A8E33012C8E9}" dt="2023-05-14T16:00:22.144" v="25276" actId="1036"/>
          <ac:spMkLst>
            <pc:docMk/>
            <pc:sldMk cId="521383511" sldId="3653"/>
            <ac:spMk id="32" creationId="{AA775919-F421-1973-7D73-5B9E6AEBA369}"/>
          </ac:spMkLst>
        </pc:spChg>
        <pc:spChg chg="mod">
          <ac:chgData name="Larsson Ulf" userId="6691d45b-9c88-4dea-ab1e-b1b1b13a856c" providerId="ADAL" clId="{5D0DCEA0-B1C0-4F88-A2CE-A8E33012C8E9}" dt="2023-05-14T16:00:22.144" v="25276" actId="1036"/>
          <ac:spMkLst>
            <pc:docMk/>
            <pc:sldMk cId="521383511" sldId="3653"/>
            <ac:spMk id="33" creationId="{BD0AE852-7574-B579-514B-6BB4EC2931C2}"/>
          </ac:spMkLst>
        </pc:spChg>
        <pc:spChg chg="mod">
          <ac:chgData name="Larsson Ulf" userId="6691d45b-9c88-4dea-ab1e-b1b1b13a856c" providerId="ADAL" clId="{5D0DCEA0-B1C0-4F88-A2CE-A8E33012C8E9}" dt="2023-05-14T16:00:22.144" v="25276" actId="1036"/>
          <ac:spMkLst>
            <pc:docMk/>
            <pc:sldMk cId="521383511" sldId="3653"/>
            <ac:spMk id="34" creationId="{855B84A3-F5C0-9E41-CDD0-A56BDE772651}"/>
          </ac:spMkLst>
        </pc:spChg>
        <pc:spChg chg="mod">
          <ac:chgData name="Larsson Ulf" userId="6691d45b-9c88-4dea-ab1e-b1b1b13a856c" providerId="ADAL" clId="{5D0DCEA0-B1C0-4F88-A2CE-A8E33012C8E9}" dt="2023-05-14T16:00:22.144" v="25276" actId="1036"/>
          <ac:spMkLst>
            <pc:docMk/>
            <pc:sldMk cId="521383511" sldId="3653"/>
            <ac:spMk id="35" creationId="{39CB93F0-5B32-9F57-DBB5-0A88A277A13F}"/>
          </ac:spMkLst>
        </pc:spChg>
        <pc:spChg chg="mod">
          <ac:chgData name="Larsson Ulf" userId="6691d45b-9c88-4dea-ab1e-b1b1b13a856c" providerId="ADAL" clId="{5D0DCEA0-B1C0-4F88-A2CE-A8E33012C8E9}" dt="2023-05-14T16:00:22.144" v="25276" actId="1036"/>
          <ac:spMkLst>
            <pc:docMk/>
            <pc:sldMk cId="521383511" sldId="3653"/>
            <ac:spMk id="36" creationId="{BAA2373D-47C4-976C-CBB4-A854F378F030}"/>
          </ac:spMkLst>
        </pc:spChg>
        <pc:spChg chg="mod">
          <ac:chgData name="Larsson Ulf" userId="6691d45b-9c88-4dea-ab1e-b1b1b13a856c" providerId="ADAL" clId="{5D0DCEA0-B1C0-4F88-A2CE-A8E33012C8E9}" dt="2023-05-14T16:00:22.144" v="25276" actId="1036"/>
          <ac:spMkLst>
            <pc:docMk/>
            <pc:sldMk cId="521383511" sldId="3653"/>
            <ac:spMk id="37" creationId="{AA7B38E7-105B-9000-69FE-8ED3FB701D4C}"/>
          </ac:spMkLst>
        </pc:spChg>
        <pc:spChg chg="mod">
          <ac:chgData name="Larsson Ulf" userId="6691d45b-9c88-4dea-ab1e-b1b1b13a856c" providerId="ADAL" clId="{5D0DCEA0-B1C0-4F88-A2CE-A8E33012C8E9}" dt="2023-05-14T16:00:22.144" v="25276" actId="1036"/>
          <ac:spMkLst>
            <pc:docMk/>
            <pc:sldMk cId="521383511" sldId="3653"/>
            <ac:spMk id="38" creationId="{30188061-5501-639C-AF74-8B9FE86A78E9}"/>
          </ac:spMkLst>
        </pc:spChg>
        <pc:spChg chg="mod">
          <ac:chgData name="Larsson Ulf" userId="6691d45b-9c88-4dea-ab1e-b1b1b13a856c" providerId="ADAL" clId="{5D0DCEA0-B1C0-4F88-A2CE-A8E33012C8E9}" dt="2023-05-14T16:00:22.144" v="25276" actId="1036"/>
          <ac:spMkLst>
            <pc:docMk/>
            <pc:sldMk cId="521383511" sldId="3653"/>
            <ac:spMk id="39" creationId="{1F685BFC-C22E-4942-2EB9-BE87A94C4E35}"/>
          </ac:spMkLst>
        </pc:spChg>
        <pc:spChg chg="mod">
          <ac:chgData name="Larsson Ulf" userId="6691d45b-9c88-4dea-ab1e-b1b1b13a856c" providerId="ADAL" clId="{5D0DCEA0-B1C0-4F88-A2CE-A8E33012C8E9}" dt="2023-05-14T16:00:22.144" v="25276" actId="1036"/>
          <ac:spMkLst>
            <pc:docMk/>
            <pc:sldMk cId="521383511" sldId="3653"/>
            <ac:spMk id="40" creationId="{0AD62D44-0BC4-E72F-B97D-BBFA1770E35F}"/>
          </ac:spMkLst>
        </pc:spChg>
        <pc:spChg chg="mod">
          <ac:chgData name="Larsson Ulf" userId="6691d45b-9c88-4dea-ab1e-b1b1b13a856c" providerId="ADAL" clId="{5D0DCEA0-B1C0-4F88-A2CE-A8E33012C8E9}" dt="2023-05-14T16:00:22.144" v="25276" actId="1036"/>
          <ac:spMkLst>
            <pc:docMk/>
            <pc:sldMk cId="521383511" sldId="3653"/>
            <ac:spMk id="41" creationId="{788FF666-C45D-056F-A055-CC067F173B5E}"/>
          </ac:spMkLst>
        </pc:spChg>
        <pc:spChg chg="mod">
          <ac:chgData name="Larsson Ulf" userId="6691d45b-9c88-4dea-ab1e-b1b1b13a856c" providerId="ADAL" clId="{5D0DCEA0-B1C0-4F88-A2CE-A8E33012C8E9}" dt="2023-05-14T16:00:22.144" v="25276" actId="1036"/>
          <ac:spMkLst>
            <pc:docMk/>
            <pc:sldMk cId="521383511" sldId="3653"/>
            <ac:spMk id="42" creationId="{41FE8218-D392-414D-3927-AE2215FB2136}"/>
          </ac:spMkLst>
        </pc:spChg>
        <pc:spChg chg="mod">
          <ac:chgData name="Larsson Ulf" userId="6691d45b-9c88-4dea-ab1e-b1b1b13a856c" providerId="ADAL" clId="{5D0DCEA0-B1C0-4F88-A2CE-A8E33012C8E9}" dt="2023-05-14T16:00:22.144" v="25276" actId="1036"/>
          <ac:spMkLst>
            <pc:docMk/>
            <pc:sldMk cId="521383511" sldId="3653"/>
            <ac:spMk id="43" creationId="{4B96D3CB-2265-365C-5121-9C4E773DCA9A}"/>
          </ac:spMkLst>
        </pc:spChg>
        <pc:spChg chg="mod">
          <ac:chgData name="Larsson Ulf" userId="6691d45b-9c88-4dea-ab1e-b1b1b13a856c" providerId="ADAL" clId="{5D0DCEA0-B1C0-4F88-A2CE-A8E33012C8E9}" dt="2023-05-14T16:00:22.144" v="25276" actId="1036"/>
          <ac:spMkLst>
            <pc:docMk/>
            <pc:sldMk cId="521383511" sldId="3653"/>
            <ac:spMk id="44" creationId="{D924AEA6-8D0C-48DF-4EF2-DD6D35837071}"/>
          </ac:spMkLst>
        </pc:spChg>
        <pc:spChg chg="mod">
          <ac:chgData name="Larsson Ulf" userId="6691d45b-9c88-4dea-ab1e-b1b1b13a856c" providerId="ADAL" clId="{5D0DCEA0-B1C0-4F88-A2CE-A8E33012C8E9}" dt="2023-05-14T16:00:22.144" v="25276" actId="1036"/>
          <ac:spMkLst>
            <pc:docMk/>
            <pc:sldMk cId="521383511" sldId="3653"/>
            <ac:spMk id="45" creationId="{5EA4D900-1B89-8633-786C-E7FCD52AA659}"/>
          </ac:spMkLst>
        </pc:spChg>
        <pc:spChg chg="mod">
          <ac:chgData name="Larsson Ulf" userId="6691d45b-9c88-4dea-ab1e-b1b1b13a856c" providerId="ADAL" clId="{5D0DCEA0-B1C0-4F88-A2CE-A8E33012C8E9}" dt="2023-05-14T16:00:22.144" v="25276" actId="1036"/>
          <ac:spMkLst>
            <pc:docMk/>
            <pc:sldMk cId="521383511" sldId="3653"/>
            <ac:spMk id="46" creationId="{2FE9393D-671A-A15A-AB43-8545CFB4D16A}"/>
          </ac:spMkLst>
        </pc:spChg>
        <pc:spChg chg="mod">
          <ac:chgData name="Larsson Ulf" userId="6691d45b-9c88-4dea-ab1e-b1b1b13a856c" providerId="ADAL" clId="{5D0DCEA0-B1C0-4F88-A2CE-A8E33012C8E9}" dt="2023-05-14T16:00:22.144" v="25276" actId="1036"/>
          <ac:spMkLst>
            <pc:docMk/>
            <pc:sldMk cId="521383511" sldId="3653"/>
            <ac:spMk id="47" creationId="{6F9ABFC8-51F1-1D91-C98C-EF342E99E2DD}"/>
          </ac:spMkLst>
        </pc:spChg>
        <pc:spChg chg="mod">
          <ac:chgData name="Larsson Ulf" userId="6691d45b-9c88-4dea-ab1e-b1b1b13a856c" providerId="ADAL" clId="{5D0DCEA0-B1C0-4F88-A2CE-A8E33012C8E9}" dt="2023-05-14T16:00:22.144" v="25276" actId="1036"/>
          <ac:spMkLst>
            <pc:docMk/>
            <pc:sldMk cId="521383511" sldId="3653"/>
            <ac:spMk id="48" creationId="{D3FDAAD9-8EF8-0B33-8502-34F05067700B}"/>
          </ac:spMkLst>
        </pc:spChg>
        <pc:spChg chg="mod">
          <ac:chgData name="Larsson Ulf" userId="6691d45b-9c88-4dea-ab1e-b1b1b13a856c" providerId="ADAL" clId="{5D0DCEA0-B1C0-4F88-A2CE-A8E33012C8E9}" dt="2023-05-14T16:00:22.144" v="25276" actId="1036"/>
          <ac:spMkLst>
            <pc:docMk/>
            <pc:sldMk cId="521383511" sldId="3653"/>
            <ac:spMk id="49" creationId="{51088C3B-2FD8-18B7-AFB2-74878E5F5247}"/>
          </ac:spMkLst>
        </pc:spChg>
        <pc:picChg chg="mod">
          <ac:chgData name="Larsson Ulf" userId="6691d45b-9c88-4dea-ab1e-b1b1b13a856c" providerId="ADAL" clId="{5D0DCEA0-B1C0-4F88-A2CE-A8E33012C8E9}" dt="2023-05-10T14:07:25.845" v="12388" actId="2711"/>
          <ac:picMkLst>
            <pc:docMk/>
            <pc:sldMk cId="521383511" sldId="3653"/>
            <ac:picMk id="26" creationId="{73996D72-5244-A628-9D52-65022BA10537}"/>
          </ac:picMkLst>
        </pc:picChg>
        <pc:cxnChg chg="mod">
          <ac:chgData name="Larsson Ulf" userId="6691d45b-9c88-4dea-ab1e-b1b1b13a856c" providerId="ADAL" clId="{5D0DCEA0-B1C0-4F88-A2CE-A8E33012C8E9}" dt="2023-05-14T16:00:22.144" v="25276" actId="1036"/>
          <ac:cxnSpMkLst>
            <pc:docMk/>
            <pc:sldMk cId="521383511" sldId="3653"/>
            <ac:cxnSpMk id="10" creationId="{309DAD99-94F5-921A-273D-BCF0DF3F36B5}"/>
          </ac:cxnSpMkLst>
        </pc:cxnChg>
        <pc:cxnChg chg="mod">
          <ac:chgData name="Larsson Ulf" userId="6691d45b-9c88-4dea-ab1e-b1b1b13a856c" providerId="ADAL" clId="{5D0DCEA0-B1C0-4F88-A2CE-A8E33012C8E9}" dt="2023-05-14T16:00:22.144" v="25276" actId="1036"/>
          <ac:cxnSpMkLst>
            <pc:docMk/>
            <pc:sldMk cId="521383511" sldId="3653"/>
            <ac:cxnSpMk id="11" creationId="{40E05040-EAAA-2BB1-FFAC-6FBD9AECC144}"/>
          </ac:cxnSpMkLst>
        </pc:cxnChg>
        <pc:cxnChg chg="mod">
          <ac:chgData name="Larsson Ulf" userId="6691d45b-9c88-4dea-ab1e-b1b1b13a856c" providerId="ADAL" clId="{5D0DCEA0-B1C0-4F88-A2CE-A8E33012C8E9}" dt="2023-05-10T14:07:25.845" v="12388" actId="2711"/>
          <ac:cxnSpMkLst>
            <pc:docMk/>
            <pc:sldMk cId="521383511" sldId="3653"/>
            <ac:cxnSpMk id="12" creationId="{0A25DA31-79FA-D550-2F05-DF8307F96013}"/>
          </ac:cxnSpMkLst>
        </pc:cxnChg>
        <pc:cxnChg chg="mod">
          <ac:chgData name="Larsson Ulf" userId="6691d45b-9c88-4dea-ab1e-b1b1b13a856c" providerId="ADAL" clId="{5D0DCEA0-B1C0-4F88-A2CE-A8E33012C8E9}" dt="2023-05-14T16:00:22.144" v="25276" actId="1036"/>
          <ac:cxnSpMkLst>
            <pc:docMk/>
            <pc:sldMk cId="521383511" sldId="3653"/>
            <ac:cxnSpMk id="13" creationId="{30579D42-D661-BC73-0E21-20CFCB52CCE9}"/>
          </ac:cxnSpMkLst>
        </pc:cxnChg>
        <pc:cxnChg chg="mod">
          <ac:chgData name="Larsson Ulf" userId="6691d45b-9c88-4dea-ab1e-b1b1b13a856c" providerId="ADAL" clId="{5D0DCEA0-B1C0-4F88-A2CE-A8E33012C8E9}" dt="2023-05-14T16:00:22.144" v="25276" actId="1036"/>
          <ac:cxnSpMkLst>
            <pc:docMk/>
            <pc:sldMk cId="521383511" sldId="3653"/>
            <ac:cxnSpMk id="14" creationId="{6B4F107D-A4D4-F0C5-5C29-DF34DC0FE1CC}"/>
          </ac:cxnSpMkLst>
        </pc:cxnChg>
      </pc:sldChg>
      <pc:sldChg chg="delSp modSp del mod">
        <pc:chgData name="Larsson Ulf" userId="6691d45b-9c88-4dea-ab1e-b1b1b13a856c" providerId="ADAL" clId="{5D0DCEA0-B1C0-4F88-A2CE-A8E33012C8E9}" dt="2023-06-12T07:51:49.348" v="28320" actId="47"/>
        <pc:sldMkLst>
          <pc:docMk/>
          <pc:sldMk cId="326458900" sldId="3654"/>
        </pc:sldMkLst>
        <pc:spChg chg="del">
          <ac:chgData name="Larsson Ulf" userId="6691d45b-9c88-4dea-ab1e-b1b1b13a856c" providerId="ADAL" clId="{5D0DCEA0-B1C0-4F88-A2CE-A8E33012C8E9}" dt="2023-05-10T13:40:12.570" v="12200" actId="478"/>
          <ac:spMkLst>
            <pc:docMk/>
            <pc:sldMk cId="326458900" sldId="3654"/>
            <ac:spMk id="6" creationId="{5A712EB5-C9E4-47A3-AA59-DD963EC8A1F8}"/>
          </ac:spMkLst>
        </pc:spChg>
        <pc:spChg chg="mod">
          <ac:chgData name="Larsson Ulf" userId="6691d45b-9c88-4dea-ab1e-b1b1b13a856c" providerId="ADAL" clId="{5D0DCEA0-B1C0-4F88-A2CE-A8E33012C8E9}" dt="2023-05-14T15:48:08.476" v="25107" actId="20577"/>
          <ac:spMkLst>
            <pc:docMk/>
            <pc:sldMk cId="326458900" sldId="3654"/>
            <ac:spMk id="10" creationId="{CE2AC33B-8D97-4DF6-24F2-FEBCD4AA84F7}"/>
          </ac:spMkLst>
        </pc:spChg>
        <pc:picChg chg="mod">
          <ac:chgData name="Larsson Ulf" userId="6691d45b-9c88-4dea-ab1e-b1b1b13a856c" providerId="ADAL" clId="{5D0DCEA0-B1C0-4F88-A2CE-A8E33012C8E9}" dt="2023-05-17T08:56:33.069" v="27459" actId="14826"/>
          <ac:picMkLst>
            <pc:docMk/>
            <pc:sldMk cId="326458900" sldId="3654"/>
            <ac:picMk id="2" creationId="{9F5694FC-26AC-6B91-B7BC-6C0E851D81F8}"/>
          </ac:picMkLst>
        </pc:picChg>
      </pc:sldChg>
      <pc:sldChg chg="modSp del mod">
        <pc:chgData name="Larsson Ulf" userId="6691d45b-9c88-4dea-ab1e-b1b1b13a856c" providerId="ADAL" clId="{5D0DCEA0-B1C0-4F88-A2CE-A8E33012C8E9}" dt="2023-05-21T19:02:33.915" v="27896" actId="47"/>
        <pc:sldMkLst>
          <pc:docMk/>
          <pc:sldMk cId="4109997907" sldId="3658"/>
        </pc:sldMkLst>
        <pc:spChg chg="mod">
          <ac:chgData name="Larsson Ulf" userId="6691d45b-9c88-4dea-ab1e-b1b1b13a856c" providerId="ADAL" clId="{5D0DCEA0-B1C0-4F88-A2CE-A8E33012C8E9}" dt="2023-05-21T18:19:59.675" v="27892" actId="113"/>
          <ac:spMkLst>
            <pc:docMk/>
            <pc:sldMk cId="4109997907" sldId="3658"/>
            <ac:spMk id="20" creationId="{05E2FAD3-96E4-17CA-7D52-9051A7DD8552}"/>
          </ac:spMkLst>
        </pc:spChg>
        <pc:spChg chg="mod">
          <ac:chgData name="Larsson Ulf" userId="6691d45b-9c88-4dea-ab1e-b1b1b13a856c" providerId="ADAL" clId="{5D0DCEA0-B1C0-4F88-A2CE-A8E33012C8E9}" dt="2023-05-10T12:49:00.134" v="12164" actId="1076"/>
          <ac:spMkLst>
            <pc:docMk/>
            <pc:sldMk cId="4109997907" sldId="3658"/>
            <ac:spMk id="21" creationId="{64494F7E-58AA-985B-F331-2504F0B5F23B}"/>
          </ac:spMkLst>
        </pc:spChg>
        <pc:spChg chg="mod">
          <ac:chgData name="Larsson Ulf" userId="6691d45b-9c88-4dea-ab1e-b1b1b13a856c" providerId="ADAL" clId="{5D0DCEA0-B1C0-4F88-A2CE-A8E33012C8E9}" dt="2023-05-21T18:20:07.819" v="27893" actId="113"/>
          <ac:spMkLst>
            <pc:docMk/>
            <pc:sldMk cId="4109997907" sldId="3658"/>
            <ac:spMk id="22" creationId="{4DC39369-3D20-A439-E359-E32493892A3D}"/>
          </ac:spMkLst>
        </pc:spChg>
        <pc:picChg chg="mod">
          <ac:chgData name="Larsson Ulf" userId="6691d45b-9c88-4dea-ab1e-b1b1b13a856c" providerId="ADAL" clId="{5D0DCEA0-B1C0-4F88-A2CE-A8E33012C8E9}" dt="2023-05-10T12:49:00.134" v="12164" actId="1076"/>
          <ac:picMkLst>
            <pc:docMk/>
            <pc:sldMk cId="4109997907" sldId="3658"/>
            <ac:picMk id="4" creationId="{49D02B57-3E2F-97E3-33BC-A690B0AE7B9C}"/>
          </ac:picMkLst>
        </pc:picChg>
        <pc:picChg chg="mod">
          <ac:chgData name="Larsson Ulf" userId="6691d45b-9c88-4dea-ab1e-b1b1b13a856c" providerId="ADAL" clId="{5D0DCEA0-B1C0-4F88-A2CE-A8E33012C8E9}" dt="2023-05-10T12:49:00.134" v="12164" actId="1076"/>
          <ac:picMkLst>
            <pc:docMk/>
            <pc:sldMk cId="4109997907" sldId="3658"/>
            <ac:picMk id="6" creationId="{3E450136-78EE-8F55-69A7-359BFDB7804C}"/>
          </ac:picMkLst>
        </pc:picChg>
        <pc:picChg chg="mod">
          <ac:chgData name="Larsson Ulf" userId="6691d45b-9c88-4dea-ab1e-b1b1b13a856c" providerId="ADAL" clId="{5D0DCEA0-B1C0-4F88-A2CE-A8E33012C8E9}" dt="2023-05-10T12:49:00.134" v="12164" actId="1076"/>
          <ac:picMkLst>
            <pc:docMk/>
            <pc:sldMk cId="4109997907" sldId="3658"/>
            <ac:picMk id="8" creationId="{65AB9598-698B-9707-97FF-1B7D6A76DC45}"/>
          </ac:picMkLst>
        </pc:picChg>
      </pc:sldChg>
      <pc:sldChg chg="del">
        <pc:chgData name="Larsson Ulf" userId="6691d45b-9c88-4dea-ab1e-b1b1b13a856c" providerId="ADAL" clId="{5D0DCEA0-B1C0-4F88-A2CE-A8E33012C8E9}" dt="2023-05-21T19:01:26.600" v="27894" actId="47"/>
        <pc:sldMkLst>
          <pc:docMk/>
          <pc:sldMk cId="1536462823" sldId="3665"/>
        </pc:sldMkLst>
      </pc:sldChg>
      <pc:sldChg chg="add del">
        <pc:chgData name="Larsson Ulf" userId="6691d45b-9c88-4dea-ab1e-b1b1b13a856c" providerId="ADAL" clId="{5D0DCEA0-B1C0-4F88-A2CE-A8E33012C8E9}" dt="2023-05-10T13:39:58.896" v="12198" actId="47"/>
        <pc:sldMkLst>
          <pc:docMk/>
          <pc:sldMk cId="2965107875" sldId="3667"/>
        </pc:sldMkLst>
      </pc:sldChg>
      <pc:sldChg chg="modSp del mod">
        <pc:chgData name="Larsson Ulf" userId="6691d45b-9c88-4dea-ab1e-b1b1b13a856c" providerId="ADAL" clId="{5D0DCEA0-B1C0-4F88-A2CE-A8E33012C8E9}" dt="2023-05-15T08:39:56.038" v="26298" actId="47"/>
        <pc:sldMkLst>
          <pc:docMk/>
          <pc:sldMk cId="2297564016" sldId="3669"/>
        </pc:sldMkLst>
        <pc:spChg chg="mod">
          <ac:chgData name="Larsson Ulf" userId="6691d45b-9c88-4dea-ab1e-b1b1b13a856c" providerId="ADAL" clId="{5D0DCEA0-B1C0-4F88-A2CE-A8E33012C8E9}" dt="2023-05-12T08:05:49.278" v="22579" actId="20577"/>
          <ac:spMkLst>
            <pc:docMk/>
            <pc:sldMk cId="2297564016" sldId="3669"/>
            <ac:spMk id="6" creationId="{5A712EB5-C9E4-47A3-AA59-DD963EC8A1F8}"/>
          </ac:spMkLst>
        </pc:spChg>
        <pc:spChg chg="mod">
          <ac:chgData name="Larsson Ulf" userId="6691d45b-9c88-4dea-ab1e-b1b1b13a856c" providerId="ADAL" clId="{5D0DCEA0-B1C0-4F88-A2CE-A8E33012C8E9}" dt="2023-05-12T08:05:41.149" v="22577" actId="20577"/>
          <ac:spMkLst>
            <pc:docMk/>
            <pc:sldMk cId="2297564016" sldId="3669"/>
            <ac:spMk id="13" creationId="{01D18269-E974-A530-FAC7-59A23470596D}"/>
          </ac:spMkLst>
        </pc:spChg>
        <pc:spChg chg="mod">
          <ac:chgData name="Larsson Ulf" userId="6691d45b-9c88-4dea-ab1e-b1b1b13a856c" providerId="ADAL" clId="{5D0DCEA0-B1C0-4F88-A2CE-A8E33012C8E9}" dt="2023-05-13T16:37:56.186" v="24404" actId="207"/>
          <ac:spMkLst>
            <pc:docMk/>
            <pc:sldMk cId="2297564016" sldId="3669"/>
            <ac:spMk id="17" creationId="{17CD4762-2BB8-D12B-B45C-3715D1042347}"/>
          </ac:spMkLst>
        </pc:spChg>
        <pc:spChg chg="mod">
          <ac:chgData name="Larsson Ulf" userId="6691d45b-9c88-4dea-ab1e-b1b1b13a856c" providerId="ADAL" clId="{5D0DCEA0-B1C0-4F88-A2CE-A8E33012C8E9}" dt="2023-05-13T16:37:56.186" v="24404" actId="207"/>
          <ac:spMkLst>
            <pc:docMk/>
            <pc:sldMk cId="2297564016" sldId="3669"/>
            <ac:spMk id="18" creationId="{B3F30685-4CB3-4943-0F27-B783D55A1B95}"/>
          </ac:spMkLst>
        </pc:spChg>
        <pc:spChg chg="mod">
          <ac:chgData name="Larsson Ulf" userId="6691d45b-9c88-4dea-ab1e-b1b1b13a856c" providerId="ADAL" clId="{5D0DCEA0-B1C0-4F88-A2CE-A8E33012C8E9}" dt="2023-05-12T08:05:32.995" v="22575" actId="20577"/>
          <ac:spMkLst>
            <pc:docMk/>
            <pc:sldMk cId="2297564016" sldId="3669"/>
            <ac:spMk id="22" creationId="{339B4FDE-C620-1DDE-D5EA-265AD76507EB}"/>
          </ac:spMkLst>
        </pc:spChg>
        <pc:spChg chg="mod">
          <ac:chgData name="Larsson Ulf" userId="6691d45b-9c88-4dea-ab1e-b1b1b13a856c" providerId="ADAL" clId="{5D0DCEA0-B1C0-4F88-A2CE-A8E33012C8E9}" dt="2023-05-13T16:37:56.186" v="24404" actId="207"/>
          <ac:spMkLst>
            <pc:docMk/>
            <pc:sldMk cId="2297564016" sldId="3669"/>
            <ac:spMk id="23" creationId="{8CC9B97C-9019-9E07-EB08-4832C3E74086}"/>
          </ac:spMkLst>
        </pc:spChg>
        <pc:spChg chg="mod">
          <ac:chgData name="Larsson Ulf" userId="6691d45b-9c88-4dea-ab1e-b1b1b13a856c" providerId="ADAL" clId="{5D0DCEA0-B1C0-4F88-A2CE-A8E33012C8E9}" dt="2023-05-13T16:38:24.340" v="24406" actId="207"/>
          <ac:spMkLst>
            <pc:docMk/>
            <pc:sldMk cId="2297564016" sldId="3669"/>
            <ac:spMk id="38" creationId="{938AAA10-F34E-3A47-32D5-CF432F7EE1F6}"/>
          </ac:spMkLst>
        </pc:spChg>
        <pc:spChg chg="mod">
          <ac:chgData name="Larsson Ulf" userId="6691d45b-9c88-4dea-ab1e-b1b1b13a856c" providerId="ADAL" clId="{5D0DCEA0-B1C0-4F88-A2CE-A8E33012C8E9}" dt="2023-05-13T16:37:56.186" v="24404" actId="207"/>
          <ac:spMkLst>
            <pc:docMk/>
            <pc:sldMk cId="2297564016" sldId="3669"/>
            <ac:spMk id="62" creationId="{94A1453D-804F-9613-F0D7-E24FE545065A}"/>
          </ac:spMkLst>
        </pc:spChg>
        <pc:spChg chg="mod">
          <ac:chgData name="Larsson Ulf" userId="6691d45b-9c88-4dea-ab1e-b1b1b13a856c" providerId="ADAL" clId="{5D0DCEA0-B1C0-4F88-A2CE-A8E33012C8E9}" dt="2023-05-13T16:38:12.979" v="24405" actId="207"/>
          <ac:spMkLst>
            <pc:docMk/>
            <pc:sldMk cId="2297564016" sldId="3669"/>
            <ac:spMk id="118" creationId="{70AF9B0E-71C9-451A-08D5-67130DA35A9C}"/>
          </ac:spMkLst>
        </pc:spChg>
      </pc:sldChg>
      <pc:sldChg chg="del ord">
        <pc:chgData name="Larsson Ulf" userId="6691d45b-9c88-4dea-ab1e-b1b1b13a856c" providerId="ADAL" clId="{5D0DCEA0-B1C0-4F88-A2CE-A8E33012C8E9}" dt="2023-05-10T13:38:05.108" v="12185" actId="47"/>
        <pc:sldMkLst>
          <pc:docMk/>
          <pc:sldMk cId="3480448895" sldId="3672"/>
        </pc:sldMkLst>
      </pc:sldChg>
      <pc:sldChg chg="del ord">
        <pc:chgData name="Larsson Ulf" userId="6691d45b-9c88-4dea-ab1e-b1b1b13a856c" providerId="ADAL" clId="{5D0DCEA0-B1C0-4F88-A2CE-A8E33012C8E9}" dt="2023-05-10T13:38:03.624" v="12184" actId="47"/>
        <pc:sldMkLst>
          <pc:docMk/>
          <pc:sldMk cId="4197381169" sldId="3673"/>
        </pc:sldMkLst>
      </pc:sldChg>
      <pc:sldChg chg="addSp delSp modSp mod">
        <pc:chgData name="Larsson Ulf" userId="6691d45b-9c88-4dea-ab1e-b1b1b13a856c" providerId="ADAL" clId="{5D0DCEA0-B1C0-4F88-A2CE-A8E33012C8E9}" dt="2023-06-22T09:31:44.463" v="29033" actId="20577"/>
        <pc:sldMkLst>
          <pc:docMk/>
          <pc:sldMk cId="1035986511" sldId="3674"/>
        </pc:sldMkLst>
        <pc:spChg chg="mod">
          <ac:chgData name="Larsson Ulf" userId="6691d45b-9c88-4dea-ab1e-b1b1b13a856c" providerId="ADAL" clId="{5D0DCEA0-B1C0-4F88-A2CE-A8E33012C8E9}" dt="2023-06-22T09:31:44.463" v="29033" actId="20577"/>
          <ac:spMkLst>
            <pc:docMk/>
            <pc:sldMk cId="1035986511" sldId="3674"/>
            <ac:spMk id="2" creationId="{13F24521-14E7-B514-F3B9-996A8A9FE982}"/>
          </ac:spMkLst>
        </pc:spChg>
        <pc:spChg chg="del">
          <ac:chgData name="Larsson Ulf" userId="6691d45b-9c88-4dea-ab1e-b1b1b13a856c" providerId="ADAL" clId="{5D0DCEA0-B1C0-4F88-A2CE-A8E33012C8E9}" dt="2023-05-10T12:40:12.950" v="12104" actId="478"/>
          <ac:spMkLst>
            <pc:docMk/>
            <pc:sldMk cId="1035986511" sldId="3674"/>
            <ac:spMk id="3" creationId="{7223E665-3690-E98D-6D0F-AD3537277CD5}"/>
          </ac:spMkLst>
        </pc:spChg>
        <pc:spChg chg="add mod ord">
          <ac:chgData name="Larsson Ulf" userId="6691d45b-9c88-4dea-ab1e-b1b1b13a856c" providerId="ADAL" clId="{5D0DCEA0-B1C0-4F88-A2CE-A8E33012C8E9}" dt="2023-06-12T08:34:09.783" v="28533" actId="34135"/>
          <ac:spMkLst>
            <pc:docMk/>
            <pc:sldMk cId="1035986511" sldId="3674"/>
            <ac:spMk id="3" creationId="{D267C000-A687-7826-4010-0E1CDE7AE8CB}"/>
          </ac:spMkLst>
        </pc:spChg>
        <pc:spChg chg="add del mod">
          <ac:chgData name="Larsson Ulf" userId="6691d45b-9c88-4dea-ab1e-b1b1b13a856c" providerId="ADAL" clId="{5D0DCEA0-B1C0-4F88-A2CE-A8E33012C8E9}" dt="2023-05-14T20:40:10.046" v="25562" actId="478"/>
          <ac:spMkLst>
            <pc:docMk/>
            <pc:sldMk cId="1035986511" sldId="3674"/>
            <ac:spMk id="4" creationId="{9E8200D2-1E5F-BE1E-51AF-879373C44CBE}"/>
          </ac:spMkLst>
        </pc:spChg>
        <pc:spChg chg="del">
          <ac:chgData name="Larsson Ulf" userId="6691d45b-9c88-4dea-ab1e-b1b1b13a856c" providerId="ADAL" clId="{5D0DCEA0-B1C0-4F88-A2CE-A8E33012C8E9}" dt="2023-05-14T20:40:07.824" v="25561" actId="478"/>
          <ac:spMkLst>
            <pc:docMk/>
            <pc:sldMk cId="1035986511" sldId="3674"/>
            <ac:spMk id="5" creationId="{1A59E3A4-A1B5-4928-8609-064B660EBA1B}"/>
          </ac:spMkLst>
        </pc:spChg>
        <pc:spChg chg="del mod">
          <ac:chgData name="Larsson Ulf" userId="6691d45b-9c88-4dea-ab1e-b1b1b13a856c" providerId="ADAL" clId="{5D0DCEA0-B1C0-4F88-A2CE-A8E33012C8E9}" dt="2023-05-14T20:40:00.673" v="25558" actId="478"/>
          <ac:spMkLst>
            <pc:docMk/>
            <pc:sldMk cId="1035986511" sldId="3674"/>
            <ac:spMk id="6" creationId="{41D910CB-659F-4827-9A71-9163F780B822}"/>
          </ac:spMkLst>
        </pc:spChg>
      </pc:sldChg>
      <pc:sldChg chg="delSp modSp mod">
        <pc:chgData name="Larsson Ulf" userId="6691d45b-9c88-4dea-ab1e-b1b1b13a856c" providerId="ADAL" clId="{5D0DCEA0-B1C0-4F88-A2CE-A8E33012C8E9}" dt="2023-06-20T23:17:19.426" v="28682" actId="14826"/>
        <pc:sldMkLst>
          <pc:docMk/>
          <pc:sldMk cId="3353007189" sldId="3675"/>
        </pc:sldMkLst>
        <pc:spChg chg="del">
          <ac:chgData name="Larsson Ulf" userId="6691d45b-9c88-4dea-ab1e-b1b1b13a856c" providerId="ADAL" clId="{5D0DCEA0-B1C0-4F88-A2CE-A8E33012C8E9}" dt="2023-05-10T13:10:42.194" v="12183" actId="478"/>
          <ac:spMkLst>
            <pc:docMk/>
            <pc:sldMk cId="3353007189" sldId="3675"/>
            <ac:spMk id="6" creationId="{5A712EB5-C9E4-47A3-AA59-DD963EC8A1F8}"/>
          </ac:spMkLst>
        </pc:spChg>
        <pc:spChg chg="mod">
          <ac:chgData name="Larsson Ulf" userId="6691d45b-9c88-4dea-ab1e-b1b1b13a856c" providerId="ADAL" clId="{5D0DCEA0-B1C0-4F88-A2CE-A8E33012C8E9}" dt="2023-06-12T08:35:26.090" v="28538" actId="34135"/>
          <ac:spMkLst>
            <pc:docMk/>
            <pc:sldMk cId="3353007189" sldId="3675"/>
            <ac:spMk id="7" creationId="{C5AC7E07-CCE4-48B3-A944-CC557B45CBBD}"/>
          </ac:spMkLst>
        </pc:spChg>
        <pc:spChg chg="mod">
          <ac:chgData name="Larsson Ulf" userId="6691d45b-9c88-4dea-ab1e-b1b1b13a856c" providerId="ADAL" clId="{5D0DCEA0-B1C0-4F88-A2CE-A8E33012C8E9}" dt="2023-06-12T08:35:26.090" v="28538" actId="34135"/>
          <ac:spMkLst>
            <pc:docMk/>
            <pc:sldMk cId="3353007189" sldId="3675"/>
            <ac:spMk id="10" creationId="{CE2AC33B-8D97-4DF6-24F2-FEBCD4AA84F7}"/>
          </ac:spMkLst>
        </pc:spChg>
        <pc:picChg chg="mod">
          <ac:chgData name="Larsson Ulf" userId="6691d45b-9c88-4dea-ab1e-b1b1b13a856c" providerId="ADAL" clId="{5D0DCEA0-B1C0-4F88-A2CE-A8E33012C8E9}" dt="2023-06-20T23:17:19.426" v="28682" actId="14826"/>
          <ac:picMkLst>
            <pc:docMk/>
            <pc:sldMk cId="3353007189" sldId="3675"/>
            <ac:picMk id="2" creationId="{9F5694FC-26AC-6B91-B7BC-6C0E851D81F8}"/>
          </ac:picMkLst>
        </pc:picChg>
      </pc:sldChg>
      <pc:sldChg chg="addSp delSp modSp add mod">
        <pc:chgData name="Larsson Ulf" userId="6691d45b-9c88-4dea-ab1e-b1b1b13a856c" providerId="ADAL" clId="{5D0DCEA0-B1C0-4F88-A2CE-A8E33012C8E9}" dt="2023-06-12T08:35:49.632" v="28540" actId="34135"/>
        <pc:sldMkLst>
          <pc:docMk/>
          <pc:sldMk cId="1882250859" sldId="3676"/>
        </pc:sldMkLst>
        <pc:spChg chg="mod">
          <ac:chgData name="Larsson Ulf" userId="6691d45b-9c88-4dea-ab1e-b1b1b13a856c" providerId="ADAL" clId="{5D0DCEA0-B1C0-4F88-A2CE-A8E33012C8E9}" dt="2023-06-12T08:35:49.632" v="28540" actId="34135"/>
          <ac:spMkLst>
            <pc:docMk/>
            <pc:sldMk cId="1882250859" sldId="3676"/>
            <ac:spMk id="2" creationId="{6F588FA4-297C-F8D1-8EC9-12037DEFD9DD}"/>
          </ac:spMkLst>
        </pc:spChg>
        <pc:spChg chg="del">
          <ac:chgData name="Larsson Ulf" userId="6691d45b-9c88-4dea-ab1e-b1b1b13a856c" providerId="ADAL" clId="{5D0DCEA0-B1C0-4F88-A2CE-A8E33012C8E9}" dt="2023-05-10T12:22:14.292" v="11791" actId="478"/>
          <ac:spMkLst>
            <pc:docMk/>
            <pc:sldMk cId="1882250859" sldId="3676"/>
            <ac:spMk id="3" creationId="{7223E665-3690-E98D-6D0F-AD3537277CD5}"/>
          </ac:spMkLst>
        </pc:spChg>
        <pc:spChg chg="add mod ord">
          <ac:chgData name="Larsson Ulf" userId="6691d45b-9c88-4dea-ab1e-b1b1b13a856c" providerId="ADAL" clId="{5D0DCEA0-B1C0-4F88-A2CE-A8E33012C8E9}" dt="2023-06-12T08:35:49.632" v="28540" actId="34135"/>
          <ac:spMkLst>
            <pc:docMk/>
            <pc:sldMk cId="1882250859" sldId="3676"/>
            <ac:spMk id="3" creationId="{965FA968-8633-FCB4-E70F-A4DBD8A0B4BC}"/>
          </ac:spMkLst>
        </pc:spChg>
        <pc:spChg chg="add del mod">
          <ac:chgData name="Larsson Ulf" userId="6691d45b-9c88-4dea-ab1e-b1b1b13a856c" providerId="ADAL" clId="{5D0DCEA0-B1C0-4F88-A2CE-A8E33012C8E9}" dt="2023-05-14T20:40:34.121" v="25572" actId="478"/>
          <ac:spMkLst>
            <pc:docMk/>
            <pc:sldMk cId="1882250859" sldId="3676"/>
            <ac:spMk id="4" creationId="{531C698A-2B31-0C75-0BEE-19D717F691F8}"/>
          </ac:spMkLst>
        </pc:spChg>
        <pc:spChg chg="del">
          <ac:chgData name="Larsson Ulf" userId="6691d45b-9c88-4dea-ab1e-b1b1b13a856c" providerId="ADAL" clId="{5D0DCEA0-B1C0-4F88-A2CE-A8E33012C8E9}" dt="2023-05-14T20:40:32.550" v="25571" actId="478"/>
          <ac:spMkLst>
            <pc:docMk/>
            <pc:sldMk cId="1882250859" sldId="3676"/>
            <ac:spMk id="5" creationId="{1A59E3A4-A1B5-4928-8609-064B660EBA1B}"/>
          </ac:spMkLst>
        </pc:spChg>
        <pc:spChg chg="del mod">
          <ac:chgData name="Larsson Ulf" userId="6691d45b-9c88-4dea-ab1e-b1b1b13a856c" providerId="ADAL" clId="{5D0DCEA0-B1C0-4F88-A2CE-A8E33012C8E9}" dt="2023-05-14T20:40:26.006" v="25568" actId="478"/>
          <ac:spMkLst>
            <pc:docMk/>
            <pc:sldMk cId="1882250859" sldId="3676"/>
            <ac:spMk id="6" creationId="{41D910CB-659F-4827-9A71-9163F780B822}"/>
          </ac:spMkLst>
        </pc:spChg>
      </pc:sldChg>
      <pc:sldChg chg="add del">
        <pc:chgData name="Larsson Ulf" userId="6691d45b-9c88-4dea-ab1e-b1b1b13a856c" providerId="ADAL" clId="{5D0DCEA0-B1C0-4F88-A2CE-A8E33012C8E9}" dt="2023-05-10T07:51:30.016" v="9247" actId="47"/>
        <pc:sldMkLst>
          <pc:docMk/>
          <pc:sldMk cId="2228237995" sldId="3676"/>
        </pc:sldMkLst>
      </pc:sldChg>
      <pc:sldChg chg="delSp modSp add del mod ord delAnim">
        <pc:chgData name="Larsson Ulf" userId="6691d45b-9c88-4dea-ab1e-b1b1b13a856c" providerId="ADAL" clId="{5D0DCEA0-B1C0-4F88-A2CE-A8E33012C8E9}" dt="2023-05-11T08:17:07.212" v="15205" actId="47"/>
        <pc:sldMkLst>
          <pc:docMk/>
          <pc:sldMk cId="494207621" sldId="3677"/>
        </pc:sldMkLst>
        <pc:spChg chg="mod">
          <ac:chgData name="Larsson Ulf" userId="6691d45b-9c88-4dea-ab1e-b1b1b13a856c" providerId="ADAL" clId="{5D0DCEA0-B1C0-4F88-A2CE-A8E33012C8E9}" dt="2023-05-10T14:41:37.967" v="12564" actId="1076"/>
          <ac:spMkLst>
            <pc:docMk/>
            <pc:sldMk cId="494207621" sldId="3677"/>
            <ac:spMk id="2" creationId="{CD3F8BB2-ADA9-3C8A-35EB-E3B5A30F4808}"/>
          </ac:spMkLst>
        </pc:spChg>
        <pc:spChg chg="mod">
          <ac:chgData name="Larsson Ulf" userId="6691d45b-9c88-4dea-ab1e-b1b1b13a856c" providerId="ADAL" clId="{5D0DCEA0-B1C0-4F88-A2CE-A8E33012C8E9}" dt="2023-05-10T14:43:31.998" v="12602" actId="1076"/>
          <ac:spMkLst>
            <pc:docMk/>
            <pc:sldMk cId="494207621" sldId="3677"/>
            <ac:spMk id="3" creationId="{6DF1E731-CC08-CF92-F74A-EA120C41E99A}"/>
          </ac:spMkLst>
        </pc:spChg>
        <pc:spChg chg="del mod">
          <ac:chgData name="Larsson Ulf" userId="6691d45b-9c88-4dea-ab1e-b1b1b13a856c" providerId="ADAL" clId="{5D0DCEA0-B1C0-4F88-A2CE-A8E33012C8E9}" dt="2023-05-10T08:51:59.921" v="10493" actId="478"/>
          <ac:spMkLst>
            <pc:docMk/>
            <pc:sldMk cId="494207621" sldId="3677"/>
            <ac:spMk id="4" creationId="{933F4CA6-705B-5622-0007-3151B258526A}"/>
          </ac:spMkLst>
        </pc:spChg>
        <pc:spChg chg="mod">
          <ac:chgData name="Larsson Ulf" userId="6691d45b-9c88-4dea-ab1e-b1b1b13a856c" providerId="ADAL" clId="{5D0DCEA0-B1C0-4F88-A2CE-A8E33012C8E9}" dt="2023-05-10T14:43:29.188" v="12601" actId="1076"/>
          <ac:spMkLst>
            <pc:docMk/>
            <pc:sldMk cId="494207621" sldId="3677"/>
            <ac:spMk id="5" creationId="{AC44A996-BEC2-9CDE-98A1-88B74CD07012}"/>
          </ac:spMkLst>
        </pc:spChg>
        <pc:spChg chg="mod">
          <ac:chgData name="Larsson Ulf" userId="6691d45b-9c88-4dea-ab1e-b1b1b13a856c" providerId="ADAL" clId="{5D0DCEA0-B1C0-4F88-A2CE-A8E33012C8E9}" dt="2023-05-10T14:43:36.157" v="12603" actId="1076"/>
          <ac:spMkLst>
            <pc:docMk/>
            <pc:sldMk cId="494207621" sldId="3677"/>
            <ac:spMk id="6" creationId="{5A712EB5-C9E4-47A3-AA59-DD963EC8A1F8}"/>
          </ac:spMkLst>
        </pc:spChg>
        <pc:cxnChg chg="mod">
          <ac:chgData name="Larsson Ulf" userId="6691d45b-9c88-4dea-ab1e-b1b1b13a856c" providerId="ADAL" clId="{5D0DCEA0-B1C0-4F88-A2CE-A8E33012C8E9}" dt="2023-05-10T14:41:23.561" v="12559" actId="1076"/>
          <ac:cxnSpMkLst>
            <pc:docMk/>
            <pc:sldMk cId="494207621" sldId="3677"/>
            <ac:cxnSpMk id="9" creationId="{513DF3CA-03A1-FDED-9B0E-CEA15CFFD2BE}"/>
          </ac:cxnSpMkLst>
        </pc:cxnChg>
        <pc:cxnChg chg="mod">
          <ac:chgData name="Larsson Ulf" userId="6691d45b-9c88-4dea-ab1e-b1b1b13a856c" providerId="ADAL" clId="{5D0DCEA0-B1C0-4F88-A2CE-A8E33012C8E9}" dt="2023-05-10T14:41:26.839" v="12560" actId="1076"/>
          <ac:cxnSpMkLst>
            <pc:docMk/>
            <pc:sldMk cId="494207621" sldId="3677"/>
            <ac:cxnSpMk id="11" creationId="{27F467E7-E2CC-172C-E500-1A6EE08B2FE7}"/>
          </ac:cxnSpMkLst>
        </pc:cxnChg>
        <pc:cxnChg chg="del">
          <ac:chgData name="Larsson Ulf" userId="6691d45b-9c88-4dea-ab1e-b1b1b13a856c" providerId="ADAL" clId="{5D0DCEA0-B1C0-4F88-A2CE-A8E33012C8E9}" dt="2023-05-10T08:42:03.347" v="10328" actId="478"/>
          <ac:cxnSpMkLst>
            <pc:docMk/>
            <pc:sldMk cId="494207621" sldId="3677"/>
            <ac:cxnSpMk id="14" creationId="{90D25FB4-55E3-9DD0-B3B5-BAA8F0EFEF10}"/>
          </ac:cxnSpMkLst>
        </pc:cxnChg>
      </pc:sldChg>
      <pc:sldChg chg="modSp del mod ord">
        <pc:chgData name="Larsson Ulf" userId="6691d45b-9c88-4dea-ab1e-b1b1b13a856c" providerId="ADAL" clId="{5D0DCEA0-B1C0-4F88-A2CE-A8E33012C8E9}" dt="2023-05-11T06:39:08.317" v="13594" actId="47"/>
        <pc:sldMkLst>
          <pc:docMk/>
          <pc:sldMk cId="3569718728" sldId="3678"/>
        </pc:sldMkLst>
        <pc:spChg chg="mod">
          <ac:chgData name="Larsson Ulf" userId="6691d45b-9c88-4dea-ab1e-b1b1b13a856c" providerId="ADAL" clId="{5D0DCEA0-B1C0-4F88-A2CE-A8E33012C8E9}" dt="2023-05-10T08:56:33.579" v="10532" actId="20577"/>
          <ac:spMkLst>
            <pc:docMk/>
            <pc:sldMk cId="3569718728" sldId="3678"/>
            <ac:spMk id="3" creationId="{23AC48CC-88A7-2842-F4A5-90314414844D}"/>
          </ac:spMkLst>
        </pc:spChg>
        <pc:spChg chg="mod">
          <ac:chgData name="Larsson Ulf" userId="6691d45b-9c88-4dea-ab1e-b1b1b13a856c" providerId="ADAL" clId="{5D0DCEA0-B1C0-4F88-A2CE-A8E33012C8E9}" dt="2023-05-10T08:58:12.461" v="10623" actId="255"/>
          <ac:spMkLst>
            <pc:docMk/>
            <pc:sldMk cId="3569718728" sldId="3678"/>
            <ac:spMk id="7" creationId="{5940FCDD-E476-B983-B5CD-16EA70B06617}"/>
          </ac:spMkLst>
        </pc:spChg>
      </pc:sldChg>
      <pc:sldChg chg="del">
        <pc:chgData name="Larsson Ulf" userId="6691d45b-9c88-4dea-ab1e-b1b1b13a856c" providerId="ADAL" clId="{5D0DCEA0-B1C0-4F88-A2CE-A8E33012C8E9}" dt="2023-05-10T09:44:32.429" v="11163" actId="47"/>
        <pc:sldMkLst>
          <pc:docMk/>
          <pc:sldMk cId="47573123" sldId="3679"/>
        </pc:sldMkLst>
      </pc:sldChg>
      <pc:sldChg chg="add del">
        <pc:chgData name="Larsson Ulf" userId="6691d45b-9c88-4dea-ab1e-b1b1b13a856c" providerId="ADAL" clId="{5D0DCEA0-B1C0-4F88-A2CE-A8E33012C8E9}" dt="2023-05-10T09:00:51.394" v="10627" actId="47"/>
        <pc:sldMkLst>
          <pc:docMk/>
          <pc:sldMk cId="743720560" sldId="3679"/>
        </pc:sldMkLst>
      </pc:sldChg>
      <pc:sldChg chg="add del">
        <pc:chgData name="Larsson Ulf" userId="6691d45b-9c88-4dea-ab1e-b1b1b13a856c" providerId="ADAL" clId="{5D0DCEA0-B1C0-4F88-A2CE-A8E33012C8E9}" dt="2023-05-10T09:36:01.125" v="11008" actId="47"/>
        <pc:sldMkLst>
          <pc:docMk/>
          <pc:sldMk cId="820575938" sldId="3680"/>
        </pc:sldMkLst>
      </pc:sldChg>
      <pc:sldChg chg="addSp delSp modSp add del mod modClrScheme chgLayout">
        <pc:chgData name="Larsson Ulf" userId="6691d45b-9c88-4dea-ab1e-b1b1b13a856c" providerId="ADAL" clId="{5D0DCEA0-B1C0-4F88-A2CE-A8E33012C8E9}" dt="2023-05-11T14:59:53.176" v="21957" actId="47"/>
        <pc:sldMkLst>
          <pc:docMk/>
          <pc:sldMk cId="3420037088" sldId="3680"/>
        </pc:sldMkLst>
        <pc:spChg chg="ord">
          <ac:chgData name="Larsson Ulf" userId="6691d45b-9c88-4dea-ab1e-b1b1b13a856c" providerId="ADAL" clId="{5D0DCEA0-B1C0-4F88-A2CE-A8E33012C8E9}" dt="2023-05-11T13:32:35.904" v="21842" actId="26606"/>
          <ac:spMkLst>
            <pc:docMk/>
            <pc:sldMk cId="3420037088" sldId="3680"/>
            <ac:spMk id="2" creationId="{6797311E-B378-70A4-8298-CC1DB970F057}"/>
          </ac:spMkLst>
        </pc:spChg>
        <pc:spChg chg="mod">
          <ac:chgData name="Larsson Ulf" userId="6691d45b-9c88-4dea-ab1e-b1b1b13a856c" providerId="ADAL" clId="{5D0DCEA0-B1C0-4F88-A2CE-A8E33012C8E9}" dt="2023-05-11T13:32:35.904" v="21842" actId="26606"/>
          <ac:spMkLst>
            <pc:docMk/>
            <pc:sldMk cId="3420037088" sldId="3680"/>
            <ac:spMk id="3" creationId="{23AC48CC-88A7-2842-F4A5-90314414844D}"/>
          </ac:spMkLst>
        </pc:spChg>
        <pc:spChg chg="mod">
          <ac:chgData name="Larsson Ulf" userId="6691d45b-9c88-4dea-ab1e-b1b1b13a856c" providerId="ADAL" clId="{5D0DCEA0-B1C0-4F88-A2CE-A8E33012C8E9}" dt="2023-05-11T13:32:39.570" v="21844" actId="20577"/>
          <ac:spMkLst>
            <pc:docMk/>
            <pc:sldMk cId="3420037088" sldId="3680"/>
            <ac:spMk id="7" creationId="{5940FCDD-E476-B983-B5CD-16EA70B06617}"/>
          </ac:spMkLst>
        </pc:spChg>
        <pc:graphicFrameChg chg="add del mod modGraphic">
          <ac:chgData name="Larsson Ulf" userId="6691d45b-9c88-4dea-ab1e-b1b1b13a856c" providerId="ADAL" clId="{5D0DCEA0-B1C0-4F88-A2CE-A8E33012C8E9}" dt="2023-05-11T13:32:58.437" v="21848" actId="478"/>
          <ac:graphicFrameMkLst>
            <pc:docMk/>
            <pc:sldMk cId="3420037088" sldId="3680"/>
            <ac:graphicFrameMk id="10" creationId="{A0560CCA-4490-9ABE-DD84-A5EA96E0433F}"/>
          </ac:graphicFrameMkLst>
        </pc:graphicFrameChg>
        <pc:picChg chg="add del mod">
          <ac:chgData name="Larsson Ulf" userId="6691d45b-9c88-4dea-ab1e-b1b1b13a856c" providerId="ADAL" clId="{5D0DCEA0-B1C0-4F88-A2CE-A8E33012C8E9}" dt="2023-05-11T06:38:25.240" v="13590" actId="478"/>
          <ac:picMkLst>
            <pc:docMk/>
            <pc:sldMk cId="3420037088" sldId="3680"/>
            <ac:picMk id="5" creationId="{B9AC0611-1013-4DF0-4DD3-30C70C2DC98E}"/>
          </ac:picMkLst>
        </pc:picChg>
        <pc:picChg chg="add del mod">
          <ac:chgData name="Larsson Ulf" userId="6691d45b-9c88-4dea-ab1e-b1b1b13a856c" providerId="ADAL" clId="{5D0DCEA0-B1C0-4F88-A2CE-A8E33012C8E9}" dt="2023-05-11T12:46:03.761" v="21557" actId="478"/>
          <ac:picMkLst>
            <pc:docMk/>
            <pc:sldMk cId="3420037088" sldId="3680"/>
            <ac:picMk id="6" creationId="{10D45BD8-2EBF-FCEB-F7A1-A9A9A55B5B44}"/>
          </ac:picMkLst>
        </pc:picChg>
        <pc:picChg chg="add del mod">
          <ac:chgData name="Larsson Ulf" userId="6691d45b-9c88-4dea-ab1e-b1b1b13a856c" providerId="ADAL" clId="{5D0DCEA0-B1C0-4F88-A2CE-A8E33012C8E9}" dt="2023-05-11T12:47:17.616" v="21563" actId="478"/>
          <ac:picMkLst>
            <pc:docMk/>
            <pc:sldMk cId="3420037088" sldId="3680"/>
            <ac:picMk id="9" creationId="{866C3FB3-7F0B-AA32-A564-AA4E74E26952}"/>
          </ac:picMkLst>
        </pc:picChg>
      </pc:sldChg>
      <pc:sldChg chg="modSp del mod">
        <pc:chgData name="Larsson Ulf" userId="6691d45b-9c88-4dea-ab1e-b1b1b13a856c" providerId="ADAL" clId="{5D0DCEA0-B1C0-4F88-A2CE-A8E33012C8E9}" dt="2023-06-12T08:35:03.009" v="28535" actId="34135"/>
        <pc:sldMkLst>
          <pc:docMk/>
          <pc:sldMk cId="1215159600" sldId="3681"/>
        </pc:sldMkLst>
        <pc:spChg chg="mod">
          <ac:chgData name="Larsson Ulf" userId="6691d45b-9c88-4dea-ab1e-b1b1b13a856c" providerId="ADAL" clId="{5D0DCEA0-B1C0-4F88-A2CE-A8E33012C8E9}" dt="2023-06-12T08:35:03.009" v="28535" actId="34135"/>
          <ac:spMkLst>
            <pc:docMk/>
            <pc:sldMk cId="1215159600" sldId="3681"/>
            <ac:spMk id="6" creationId="{5A712EB5-C9E4-47A3-AA59-DD963EC8A1F8}"/>
          </ac:spMkLst>
        </pc:spChg>
        <pc:spChg chg="mod">
          <ac:chgData name="Larsson Ulf" userId="6691d45b-9c88-4dea-ab1e-b1b1b13a856c" providerId="ADAL" clId="{5D0DCEA0-B1C0-4F88-A2CE-A8E33012C8E9}" dt="2023-06-12T08:35:03.009" v="28535" actId="34135"/>
          <ac:spMkLst>
            <pc:docMk/>
            <pc:sldMk cId="1215159600" sldId="3681"/>
            <ac:spMk id="10" creationId="{9D503CD4-C83A-A052-F002-0470AFE6FB88}"/>
          </ac:spMkLst>
        </pc:spChg>
        <pc:spChg chg="mod">
          <ac:chgData name="Larsson Ulf" userId="6691d45b-9c88-4dea-ab1e-b1b1b13a856c" providerId="ADAL" clId="{5D0DCEA0-B1C0-4F88-A2CE-A8E33012C8E9}" dt="2023-06-12T08:35:03.009" v="28535" actId="34135"/>
          <ac:spMkLst>
            <pc:docMk/>
            <pc:sldMk cId="1215159600" sldId="3681"/>
            <ac:spMk id="11" creationId="{85FB150E-BFFC-1FC2-F631-ECEAE2DBEDFC}"/>
          </ac:spMkLst>
        </pc:spChg>
        <pc:spChg chg="mod">
          <ac:chgData name="Larsson Ulf" userId="6691d45b-9c88-4dea-ab1e-b1b1b13a856c" providerId="ADAL" clId="{5D0DCEA0-B1C0-4F88-A2CE-A8E33012C8E9}" dt="2023-06-12T08:35:03.009" v="28535" actId="34135"/>
          <ac:spMkLst>
            <pc:docMk/>
            <pc:sldMk cId="1215159600" sldId="3681"/>
            <ac:spMk id="13" creationId="{01D18269-E974-A530-FAC7-59A23470596D}"/>
          </ac:spMkLst>
        </pc:spChg>
        <pc:spChg chg="mod">
          <ac:chgData name="Larsson Ulf" userId="6691d45b-9c88-4dea-ab1e-b1b1b13a856c" providerId="ADAL" clId="{5D0DCEA0-B1C0-4F88-A2CE-A8E33012C8E9}" dt="2023-06-12T08:35:03.009" v="28535" actId="34135"/>
          <ac:spMkLst>
            <pc:docMk/>
            <pc:sldMk cId="1215159600" sldId="3681"/>
            <ac:spMk id="21" creationId="{FABE8B7F-018F-D472-F914-E59BB8FA65E6}"/>
          </ac:spMkLst>
        </pc:spChg>
        <pc:spChg chg="mod">
          <ac:chgData name="Larsson Ulf" userId="6691d45b-9c88-4dea-ab1e-b1b1b13a856c" providerId="ADAL" clId="{5D0DCEA0-B1C0-4F88-A2CE-A8E33012C8E9}" dt="2023-06-12T08:35:03.009" v="28535" actId="34135"/>
          <ac:spMkLst>
            <pc:docMk/>
            <pc:sldMk cId="1215159600" sldId="3681"/>
            <ac:spMk id="22" creationId="{339B4FDE-C620-1DDE-D5EA-265AD76507EB}"/>
          </ac:spMkLst>
        </pc:spChg>
        <pc:spChg chg="mod">
          <ac:chgData name="Larsson Ulf" userId="6691d45b-9c88-4dea-ab1e-b1b1b13a856c" providerId="ADAL" clId="{5D0DCEA0-B1C0-4F88-A2CE-A8E33012C8E9}" dt="2023-06-12T08:35:03.009" v="28535" actId="34135"/>
          <ac:spMkLst>
            <pc:docMk/>
            <pc:sldMk cId="1215159600" sldId="3681"/>
            <ac:spMk id="24" creationId="{57019C00-64E7-3CA9-AF9F-DBBCCECF9ABB}"/>
          </ac:spMkLst>
        </pc:spChg>
        <pc:spChg chg="mod">
          <ac:chgData name="Larsson Ulf" userId="6691d45b-9c88-4dea-ab1e-b1b1b13a856c" providerId="ADAL" clId="{5D0DCEA0-B1C0-4F88-A2CE-A8E33012C8E9}" dt="2023-06-12T08:35:03.009" v="28535" actId="34135"/>
          <ac:spMkLst>
            <pc:docMk/>
            <pc:sldMk cId="1215159600" sldId="3681"/>
            <ac:spMk id="37" creationId="{F2ADE45E-938B-376D-DF44-222330DCAF16}"/>
          </ac:spMkLst>
        </pc:spChg>
        <pc:spChg chg="mod ord">
          <ac:chgData name="Larsson Ulf" userId="6691d45b-9c88-4dea-ab1e-b1b1b13a856c" providerId="ADAL" clId="{5D0DCEA0-B1C0-4F88-A2CE-A8E33012C8E9}" dt="2023-06-12T08:35:03.009" v="28535" actId="34135"/>
          <ac:spMkLst>
            <pc:docMk/>
            <pc:sldMk cId="1215159600" sldId="3681"/>
            <ac:spMk id="38" creationId="{938AAA10-F34E-3A47-32D5-CF432F7EE1F6}"/>
          </ac:spMkLst>
        </pc:spChg>
        <pc:spChg chg="mod">
          <ac:chgData name="Larsson Ulf" userId="6691d45b-9c88-4dea-ab1e-b1b1b13a856c" providerId="ADAL" clId="{5D0DCEA0-B1C0-4F88-A2CE-A8E33012C8E9}" dt="2023-06-12T08:35:03.009" v="28535" actId="34135"/>
          <ac:spMkLst>
            <pc:docMk/>
            <pc:sldMk cId="1215159600" sldId="3681"/>
            <ac:spMk id="41" creationId="{ED961C21-5711-B8C7-6A75-1ACD39A547F2}"/>
          </ac:spMkLst>
        </pc:spChg>
        <pc:spChg chg="mod">
          <ac:chgData name="Larsson Ulf" userId="6691d45b-9c88-4dea-ab1e-b1b1b13a856c" providerId="ADAL" clId="{5D0DCEA0-B1C0-4F88-A2CE-A8E33012C8E9}" dt="2023-06-12T08:35:03.009" v="28535" actId="34135"/>
          <ac:spMkLst>
            <pc:docMk/>
            <pc:sldMk cId="1215159600" sldId="3681"/>
            <ac:spMk id="42" creationId="{71939F81-C337-339C-9B30-EF59DF19636B}"/>
          </ac:spMkLst>
        </pc:spChg>
        <pc:spChg chg="mod">
          <ac:chgData name="Larsson Ulf" userId="6691d45b-9c88-4dea-ab1e-b1b1b13a856c" providerId="ADAL" clId="{5D0DCEA0-B1C0-4F88-A2CE-A8E33012C8E9}" dt="2023-06-12T08:35:03.009" v="28535" actId="34135"/>
          <ac:spMkLst>
            <pc:docMk/>
            <pc:sldMk cId="1215159600" sldId="3681"/>
            <ac:spMk id="43" creationId="{E73D8E5A-CB6A-7A81-A4EF-B9CC95D6DF15}"/>
          </ac:spMkLst>
        </pc:spChg>
        <pc:spChg chg="mod">
          <ac:chgData name="Larsson Ulf" userId="6691d45b-9c88-4dea-ab1e-b1b1b13a856c" providerId="ADAL" clId="{5D0DCEA0-B1C0-4F88-A2CE-A8E33012C8E9}" dt="2023-06-12T08:35:03.009" v="28535" actId="34135"/>
          <ac:spMkLst>
            <pc:docMk/>
            <pc:sldMk cId="1215159600" sldId="3681"/>
            <ac:spMk id="44" creationId="{C2812920-42D0-1813-0757-A1FB43E9280A}"/>
          </ac:spMkLst>
        </pc:spChg>
        <pc:spChg chg="mod">
          <ac:chgData name="Larsson Ulf" userId="6691d45b-9c88-4dea-ab1e-b1b1b13a856c" providerId="ADAL" clId="{5D0DCEA0-B1C0-4F88-A2CE-A8E33012C8E9}" dt="2023-06-12T08:35:03.009" v="28535" actId="34135"/>
          <ac:spMkLst>
            <pc:docMk/>
            <pc:sldMk cId="1215159600" sldId="3681"/>
            <ac:spMk id="45" creationId="{C54C1386-FC61-DF56-552A-818856E5A738}"/>
          </ac:spMkLst>
        </pc:spChg>
        <pc:spChg chg="mod">
          <ac:chgData name="Larsson Ulf" userId="6691d45b-9c88-4dea-ab1e-b1b1b13a856c" providerId="ADAL" clId="{5D0DCEA0-B1C0-4F88-A2CE-A8E33012C8E9}" dt="2023-06-12T08:35:03.009" v="28535" actId="34135"/>
          <ac:spMkLst>
            <pc:docMk/>
            <pc:sldMk cId="1215159600" sldId="3681"/>
            <ac:spMk id="46" creationId="{4AEFE785-A5B6-06F3-F8D1-069AE5D26BCD}"/>
          </ac:spMkLst>
        </pc:spChg>
        <pc:spChg chg="mod">
          <ac:chgData name="Larsson Ulf" userId="6691d45b-9c88-4dea-ab1e-b1b1b13a856c" providerId="ADAL" clId="{5D0DCEA0-B1C0-4F88-A2CE-A8E33012C8E9}" dt="2023-06-12T08:35:03.009" v="28535" actId="34135"/>
          <ac:spMkLst>
            <pc:docMk/>
            <pc:sldMk cId="1215159600" sldId="3681"/>
            <ac:spMk id="47" creationId="{3B8885C1-63F6-A48F-2A29-4CA8CB3A9238}"/>
          </ac:spMkLst>
        </pc:spChg>
        <pc:spChg chg="mod">
          <ac:chgData name="Larsson Ulf" userId="6691d45b-9c88-4dea-ab1e-b1b1b13a856c" providerId="ADAL" clId="{5D0DCEA0-B1C0-4F88-A2CE-A8E33012C8E9}" dt="2023-06-12T08:35:03.009" v="28535" actId="34135"/>
          <ac:spMkLst>
            <pc:docMk/>
            <pc:sldMk cId="1215159600" sldId="3681"/>
            <ac:spMk id="48" creationId="{5DEE9AA9-F651-4839-7F29-5F7B7931F181}"/>
          </ac:spMkLst>
        </pc:spChg>
        <pc:spChg chg="mod">
          <ac:chgData name="Larsson Ulf" userId="6691d45b-9c88-4dea-ab1e-b1b1b13a856c" providerId="ADAL" clId="{5D0DCEA0-B1C0-4F88-A2CE-A8E33012C8E9}" dt="2023-06-12T08:35:03.009" v="28535" actId="34135"/>
          <ac:spMkLst>
            <pc:docMk/>
            <pc:sldMk cId="1215159600" sldId="3681"/>
            <ac:spMk id="49" creationId="{7BD8EA7B-6F45-6AEB-3819-53950525950A}"/>
          </ac:spMkLst>
        </pc:spChg>
        <pc:spChg chg="mod">
          <ac:chgData name="Larsson Ulf" userId="6691d45b-9c88-4dea-ab1e-b1b1b13a856c" providerId="ADAL" clId="{5D0DCEA0-B1C0-4F88-A2CE-A8E33012C8E9}" dt="2023-06-12T08:35:03.009" v="28535" actId="34135"/>
          <ac:spMkLst>
            <pc:docMk/>
            <pc:sldMk cId="1215159600" sldId="3681"/>
            <ac:spMk id="50" creationId="{07349EB2-051B-EA22-E0C7-E75B0000EC4F}"/>
          </ac:spMkLst>
        </pc:spChg>
        <pc:spChg chg="mod">
          <ac:chgData name="Larsson Ulf" userId="6691d45b-9c88-4dea-ab1e-b1b1b13a856c" providerId="ADAL" clId="{5D0DCEA0-B1C0-4F88-A2CE-A8E33012C8E9}" dt="2023-06-12T08:35:03.009" v="28535" actId="34135"/>
          <ac:spMkLst>
            <pc:docMk/>
            <pc:sldMk cId="1215159600" sldId="3681"/>
            <ac:spMk id="51" creationId="{51179330-C5B7-3D08-1E16-225BFD623C8C}"/>
          </ac:spMkLst>
        </pc:spChg>
        <pc:spChg chg="mod">
          <ac:chgData name="Larsson Ulf" userId="6691d45b-9c88-4dea-ab1e-b1b1b13a856c" providerId="ADAL" clId="{5D0DCEA0-B1C0-4F88-A2CE-A8E33012C8E9}" dt="2023-06-12T08:35:03.009" v="28535" actId="34135"/>
          <ac:spMkLst>
            <pc:docMk/>
            <pc:sldMk cId="1215159600" sldId="3681"/>
            <ac:spMk id="52" creationId="{9E320F71-E79A-382C-B0B3-2D193C4C69A1}"/>
          </ac:spMkLst>
        </pc:spChg>
        <pc:spChg chg="mod">
          <ac:chgData name="Larsson Ulf" userId="6691d45b-9c88-4dea-ab1e-b1b1b13a856c" providerId="ADAL" clId="{5D0DCEA0-B1C0-4F88-A2CE-A8E33012C8E9}" dt="2023-06-12T08:35:03.009" v="28535" actId="34135"/>
          <ac:spMkLst>
            <pc:docMk/>
            <pc:sldMk cId="1215159600" sldId="3681"/>
            <ac:spMk id="64" creationId="{4D29805A-56A1-7EE4-6007-8E1B27F44DA9}"/>
          </ac:spMkLst>
        </pc:spChg>
        <pc:spChg chg="mod">
          <ac:chgData name="Larsson Ulf" userId="6691d45b-9c88-4dea-ab1e-b1b1b13a856c" providerId="ADAL" clId="{5D0DCEA0-B1C0-4F88-A2CE-A8E33012C8E9}" dt="2023-06-12T08:35:03.009" v="28535" actId="34135"/>
          <ac:spMkLst>
            <pc:docMk/>
            <pc:sldMk cId="1215159600" sldId="3681"/>
            <ac:spMk id="118" creationId="{70AF9B0E-71C9-451A-08D5-67130DA35A9C}"/>
          </ac:spMkLst>
        </pc:spChg>
        <pc:picChg chg="mod ord">
          <ac:chgData name="Larsson Ulf" userId="6691d45b-9c88-4dea-ab1e-b1b1b13a856c" providerId="ADAL" clId="{5D0DCEA0-B1C0-4F88-A2CE-A8E33012C8E9}" dt="2023-06-12T08:35:03.009" v="28535" actId="34135"/>
          <ac:picMkLst>
            <pc:docMk/>
            <pc:sldMk cId="1215159600" sldId="3681"/>
            <ac:picMk id="9" creationId="{E63F03B2-52D0-686B-9F6E-7E91926CA3BC}"/>
          </ac:picMkLst>
        </pc:picChg>
        <pc:cxnChg chg="mod">
          <ac:chgData name="Larsson Ulf" userId="6691d45b-9c88-4dea-ab1e-b1b1b13a856c" providerId="ADAL" clId="{5D0DCEA0-B1C0-4F88-A2CE-A8E33012C8E9}" dt="2023-06-12T08:35:03.009" v="28535" actId="34135"/>
          <ac:cxnSpMkLst>
            <pc:docMk/>
            <pc:sldMk cId="1215159600" sldId="3681"/>
            <ac:cxnSpMk id="8" creationId="{E66D4C5A-BA78-3BA8-3232-C24DC3DA507C}"/>
          </ac:cxnSpMkLst>
        </pc:cxnChg>
        <pc:cxnChg chg="mod">
          <ac:chgData name="Larsson Ulf" userId="6691d45b-9c88-4dea-ab1e-b1b1b13a856c" providerId="ADAL" clId="{5D0DCEA0-B1C0-4F88-A2CE-A8E33012C8E9}" dt="2023-06-12T08:35:03.009" v="28535" actId="34135"/>
          <ac:cxnSpMkLst>
            <pc:docMk/>
            <pc:sldMk cId="1215159600" sldId="3681"/>
            <ac:cxnSpMk id="19" creationId="{0CBE522E-285C-FE2E-00D6-FB754778F16A}"/>
          </ac:cxnSpMkLst>
        </pc:cxnChg>
        <pc:cxnChg chg="mod">
          <ac:chgData name="Larsson Ulf" userId="6691d45b-9c88-4dea-ab1e-b1b1b13a856c" providerId="ADAL" clId="{5D0DCEA0-B1C0-4F88-A2CE-A8E33012C8E9}" dt="2023-06-12T08:35:03.009" v="28535" actId="34135"/>
          <ac:cxnSpMkLst>
            <pc:docMk/>
            <pc:sldMk cId="1215159600" sldId="3681"/>
            <ac:cxnSpMk id="20" creationId="{12BCE5D4-4C21-2E54-995A-086D5739FC68}"/>
          </ac:cxnSpMkLst>
        </pc:cxnChg>
        <pc:cxnChg chg="mod">
          <ac:chgData name="Larsson Ulf" userId="6691d45b-9c88-4dea-ab1e-b1b1b13a856c" providerId="ADAL" clId="{5D0DCEA0-B1C0-4F88-A2CE-A8E33012C8E9}" dt="2023-06-12T08:35:03.009" v="28535" actId="34135"/>
          <ac:cxnSpMkLst>
            <pc:docMk/>
            <pc:sldMk cId="1215159600" sldId="3681"/>
            <ac:cxnSpMk id="26" creationId="{522B4EE8-7ACC-556C-2CC7-A492D35C85AD}"/>
          </ac:cxnSpMkLst>
        </pc:cxnChg>
        <pc:cxnChg chg="mod">
          <ac:chgData name="Larsson Ulf" userId="6691d45b-9c88-4dea-ab1e-b1b1b13a856c" providerId="ADAL" clId="{5D0DCEA0-B1C0-4F88-A2CE-A8E33012C8E9}" dt="2023-06-12T08:35:03.009" v="28535" actId="34135"/>
          <ac:cxnSpMkLst>
            <pc:docMk/>
            <pc:sldMk cId="1215159600" sldId="3681"/>
            <ac:cxnSpMk id="29" creationId="{91A2C3CE-8DB7-81A3-31D2-EFD4704DE70C}"/>
          </ac:cxnSpMkLst>
        </pc:cxnChg>
        <pc:cxnChg chg="mod">
          <ac:chgData name="Larsson Ulf" userId="6691d45b-9c88-4dea-ab1e-b1b1b13a856c" providerId="ADAL" clId="{5D0DCEA0-B1C0-4F88-A2CE-A8E33012C8E9}" dt="2023-06-12T08:35:03.009" v="28535" actId="34135"/>
          <ac:cxnSpMkLst>
            <pc:docMk/>
            <pc:sldMk cId="1215159600" sldId="3681"/>
            <ac:cxnSpMk id="80" creationId="{B99A1880-4442-B4CF-9E38-6EAE5B7ECBB4}"/>
          </ac:cxnSpMkLst>
        </pc:cxnChg>
      </pc:sldChg>
      <pc:sldChg chg="delSp modSp del mod ord">
        <pc:chgData name="Larsson Ulf" userId="6691d45b-9c88-4dea-ab1e-b1b1b13a856c" providerId="ADAL" clId="{5D0DCEA0-B1C0-4F88-A2CE-A8E33012C8E9}" dt="2023-05-19T16:30:31.524" v="27797" actId="47"/>
        <pc:sldMkLst>
          <pc:docMk/>
          <pc:sldMk cId="2019724231" sldId="3682"/>
        </pc:sldMkLst>
        <pc:spChg chg="del">
          <ac:chgData name="Larsson Ulf" userId="6691d45b-9c88-4dea-ab1e-b1b1b13a856c" providerId="ADAL" clId="{5D0DCEA0-B1C0-4F88-A2CE-A8E33012C8E9}" dt="2023-05-15T14:20:18.992" v="26311" actId="478"/>
          <ac:spMkLst>
            <pc:docMk/>
            <pc:sldMk cId="2019724231" sldId="3682"/>
            <ac:spMk id="2" creationId="{6797311E-B378-70A4-8298-CC1DB970F057}"/>
          </ac:spMkLst>
        </pc:spChg>
        <pc:spChg chg="mod">
          <ac:chgData name="Larsson Ulf" userId="6691d45b-9c88-4dea-ab1e-b1b1b13a856c" providerId="ADAL" clId="{5D0DCEA0-B1C0-4F88-A2CE-A8E33012C8E9}" dt="2023-05-16T08:48:46.185" v="26428" actId="20577"/>
          <ac:spMkLst>
            <pc:docMk/>
            <pc:sldMk cId="2019724231" sldId="3682"/>
            <ac:spMk id="7" creationId="{5940FCDD-E476-B983-B5CD-16EA70B06617}"/>
          </ac:spMkLst>
        </pc:spChg>
      </pc:sldChg>
      <pc:sldChg chg="modSp del mod ord">
        <pc:chgData name="Larsson Ulf" userId="6691d45b-9c88-4dea-ab1e-b1b1b13a856c" providerId="ADAL" clId="{5D0DCEA0-B1C0-4F88-A2CE-A8E33012C8E9}" dt="2023-05-17T08:35:31.977" v="27427" actId="47"/>
        <pc:sldMkLst>
          <pc:docMk/>
          <pc:sldMk cId="39958382" sldId="3683"/>
        </pc:sldMkLst>
        <pc:spChg chg="mod">
          <ac:chgData name="Larsson Ulf" userId="6691d45b-9c88-4dea-ab1e-b1b1b13a856c" providerId="ADAL" clId="{5D0DCEA0-B1C0-4F88-A2CE-A8E33012C8E9}" dt="2023-05-15T14:20:31.822" v="26313" actId="14100"/>
          <ac:spMkLst>
            <pc:docMk/>
            <pc:sldMk cId="39958382" sldId="3683"/>
            <ac:spMk id="3" creationId="{23AC48CC-88A7-2842-F4A5-90314414844D}"/>
          </ac:spMkLst>
        </pc:spChg>
        <pc:spChg chg="mod">
          <ac:chgData name="Larsson Ulf" userId="6691d45b-9c88-4dea-ab1e-b1b1b13a856c" providerId="ADAL" clId="{5D0DCEA0-B1C0-4F88-A2CE-A8E33012C8E9}" dt="2023-05-15T14:20:34.737" v="26314" actId="14100"/>
          <ac:spMkLst>
            <pc:docMk/>
            <pc:sldMk cId="39958382" sldId="3683"/>
            <ac:spMk id="20" creationId="{05E2FAD3-96E4-17CA-7D52-9051A7DD8552}"/>
          </ac:spMkLst>
        </pc:spChg>
        <pc:spChg chg="mod">
          <ac:chgData name="Larsson Ulf" userId="6691d45b-9c88-4dea-ab1e-b1b1b13a856c" providerId="ADAL" clId="{5D0DCEA0-B1C0-4F88-A2CE-A8E33012C8E9}" dt="2023-05-15T14:20:31.822" v="26313" actId="14100"/>
          <ac:spMkLst>
            <pc:docMk/>
            <pc:sldMk cId="39958382" sldId="3683"/>
            <ac:spMk id="21" creationId="{64494F7E-58AA-985B-F331-2504F0B5F23B}"/>
          </ac:spMkLst>
        </pc:spChg>
        <pc:spChg chg="mod">
          <ac:chgData name="Larsson Ulf" userId="6691d45b-9c88-4dea-ab1e-b1b1b13a856c" providerId="ADAL" clId="{5D0DCEA0-B1C0-4F88-A2CE-A8E33012C8E9}" dt="2023-05-15T14:20:31.822" v="26313" actId="14100"/>
          <ac:spMkLst>
            <pc:docMk/>
            <pc:sldMk cId="39958382" sldId="3683"/>
            <ac:spMk id="22" creationId="{4DC39369-3D20-A439-E359-E32493892A3D}"/>
          </ac:spMkLst>
        </pc:spChg>
        <pc:picChg chg="mod">
          <ac:chgData name="Larsson Ulf" userId="6691d45b-9c88-4dea-ab1e-b1b1b13a856c" providerId="ADAL" clId="{5D0DCEA0-B1C0-4F88-A2CE-A8E33012C8E9}" dt="2023-05-15T14:20:31.822" v="26313" actId="14100"/>
          <ac:picMkLst>
            <pc:docMk/>
            <pc:sldMk cId="39958382" sldId="3683"/>
            <ac:picMk id="4" creationId="{49D02B57-3E2F-97E3-33BC-A690B0AE7B9C}"/>
          </ac:picMkLst>
        </pc:picChg>
        <pc:picChg chg="mod">
          <ac:chgData name="Larsson Ulf" userId="6691d45b-9c88-4dea-ab1e-b1b1b13a856c" providerId="ADAL" clId="{5D0DCEA0-B1C0-4F88-A2CE-A8E33012C8E9}" dt="2023-05-15T14:20:31.822" v="26313" actId="14100"/>
          <ac:picMkLst>
            <pc:docMk/>
            <pc:sldMk cId="39958382" sldId="3683"/>
            <ac:picMk id="6" creationId="{3E450136-78EE-8F55-69A7-359BFDB7804C}"/>
          </ac:picMkLst>
        </pc:picChg>
        <pc:picChg chg="mod">
          <ac:chgData name="Larsson Ulf" userId="6691d45b-9c88-4dea-ab1e-b1b1b13a856c" providerId="ADAL" clId="{5D0DCEA0-B1C0-4F88-A2CE-A8E33012C8E9}" dt="2023-05-15T14:20:31.822" v="26313" actId="14100"/>
          <ac:picMkLst>
            <pc:docMk/>
            <pc:sldMk cId="39958382" sldId="3683"/>
            <ac:picMk id="8" creationId="{65AB9598-698B-9707-97FF-1B7D6A76DC45}"/>
          </ac:picMkLst>
        </pc:picChg>
      </pc:sldChg>
      <pc:sldChg chg="modSp del mod ord">
        <pc:chgData name="Larsson Ulf" userId="6691d45b-9c88-4dea-ab1e-b1b1b13a856c" providerId="ADAL" clId="{5D0DCEA0-B1C0-4F88-A2CE-A8E33012C8E9}" dt="2023-06-26T13:40:22.242" v="29050" actId="47"/>
        <pc:sldMkLst>
          <pc:docMk/>
          <pc:sldMk cId="3288858784" sldId="3684"/>
        </pc:sldMkLst>
        <pc:spChg chg="mod">
          <ac:chgData name="Larsson Ulf" userId="6691d45b-9c88-4dea-ab1e-b1b1b13a856c" providerId="ADAL" clId="{5D0DCEA0-B1C0-4F88-A2CE-A8E33012C8E9}" dt="2023-06-22T09:11:17.231" v="28840" actId="20577"/>
          <ac:spMkLst>
            <pc:docMk/>
            <pc:sldMk cId="3288858784" sldId="3684"/>
            <ac:spMk id="3" creationId="{23AC48CC-88A7-2842-F4A5-90314414844D}"/>
          </ac:spMkLst>
        </pc:spChg>
        <pc:spChg chg="mod">
          <ac:chgData name="Larsson Ulf" userId="6691d45b-9c88-4dea-ab1e-b1b1b13a856c" providerId="ADAL" clId="{5D0DCEA0-B1C0-4F88-A2CE-A8E33012C8E9}" dt="2023-06-22T09:12:22.299" v="28856" actId="34135"/>
          <ac:spMkLst>
            <pc:docMk/>
            <pc:sldMk cId="3288858784" sldId="3684"/>
            <ac:spMk id="4" creationId="{5935EB84-3246-F110-AC29-2895E16AC1DF}"/>
          </ac:spMkLst>
        </pc:spChg>
        <pc:spChg chg="mod">
          <ac:chgData name="Larsson Ulf" userId="6691d45b-9c88-4dea-ab1e-b1b1b13a856c" providerId="ADAL" clId="{5D0DCEA0-B1C0-4F88-A2CE-A8E33012C8E9}" dt="2023-06-12T08:33:09.454" v="28530" actId="34135"/>
          <ac:spMkLst>
            <pc:docMk/>
            <pc:sldMk cId="3288858784" sldId="3684"/>
            <ac:spMk id="6" creationId="{B49938F5-3BF4-FBAF-7D2F-24D3EECF4522}"/>
          </ac:spMkLst>
        </pc:spChg>
        <pc:spChg chg="mod">
          <ac:chgData name="Larsson Ulf" userId="6691d45b-9c88-4dea-ab1e-b1b1b13a856c" providerId="ADAL" clId="{5D0DCEA0-B1C0-4F88-A2CE-A8E33012C8E9}" dt="2023-06-12T08:33:09.454" v="28530" actId="34135"/>
          <ac:spMkLst>
            <pc:docMk/>
            <pc:sldMk cId="3288858784" sldId="3684"/>
            <ac:spMk id="20" creationId="{05E2FAD3-96E4-17CA-7D52-9051A7DD8552}"/>
          </ac:spMkLst>
        </pc:spChg>
        <pc:spChg chg="mod">
          <ac:chgData name="Larsson Ulf" userId="6691d45b-9c88-4dea-ab1e-b1b1b13a856c" providerId="ADAL" clId="{5D0DCEA0-B1C0-4F88-A2CE-A8E33012C8E9}" dt="2023-06-12T08:33:09.454" v="28530" actId="34135"/>
          <ac:spMkLst>
            <pc:docMk/>
            <pc:sldMk cId="3288858784" sldId="3684"/>
            <ac:spMk id="21" creationId="{64494F7E-58AA-985B-F331-2504F0B5F23B}"/>
          </ac:spMkLst>
        </pc:spChg>
        <pc:picChg chg="mod">
          <ac:chgData name="Larsson Ulf" userId="6691d45b-9c88-4dea-ab1e-b1b1b13a856c" providerId="ADAL" clId="{5D0DCEA0-B1C0-4F88-A2CE-A8E33012C8E9}" dt="2023-06-20T21:58:06.189" v="28681" actId="34135"/>
          <ac:picMkLst>
            <pc:docMk/>
            <pc:sldMk cId="3288858784" sldId="3684"/>
            <ac:picMk id="9" creationId="{EF2D3509-03D2-56B6-AB85-0AC6E93581EA}"/>
          </ac:picMkLst>
        </pc:picChg>
        <pc:picChg chg="mod">
          <ac:chgData name="Larsson Ulf" userId="6691d45b-9c88-4dea-ab1e-b1b1b13a856c" providerId="ADAL" clId="{5D0DCEA0-B1C0-4F88-A2CE-A8E33012C8E9}" dt="2023-06-12T08:33:09.454" v="28530" actId="34135"/>
          <ac:picMkLst>
            <pc:docMk/>
            <pc:sldMk cId="3288858784" sldId="3684"/>
            <ac:picMk id="16" creationId="{FA8D0F7A-2A75-FFDD-00B1-0D8558722678}"/>
          </ac:picMkLst>
        </pc:picChg>
        <pc:picChg chg="mod">
          <ac:chgData name="Larsson Ulf" userId="6691d45b-9c88-4dea-ab1e-b1b1b13a856c" providerId="ADAL" clId="{5D0DCEA0-B1C0-4F88-A2CE-A8E33012C8E9}" dt="2023-06-12T08:33:09.454" v="28530" actId="34135"/>
          <ac:picMkLst>
            <pc:docMk/>
            <pc:sldMk cId="3288858784" sldId="3684"/>
            <ac:picMk id="18" creationId="{7DD63FCD-7F46-B726-09A4-A60C3D901290}"/>
          </ac:picMkLst>
        </pc:picChg>
      </pc:sldChg>
      <pc:sldChg chg="addSp delSp modSp add mod">
        <pc:chgData name="Larsson Ulf" userId="6691d45b-9c88-4dea-ab1e-b1b1b13a856c" providerId="ADAL" clId="{5D0DCEA0-B1C0-4F88-A2CE-A8E33012C8E9}" dt="2023-06-22T09:26:03.842" v="29022" actId="20577"/>
        <pc:sldMkLst>
          <pc:docMk/>
          <pc:sldMk cId="2607286313" sldId="3685"/>
        </pc:sldMkLst>
        <pc:spChg chg="add mod">
          <ac:chgData name="Larsson Ulf" userId="6691d45b-9c88-4dea-ab1e-b1b1b13a856c" providerId="ADAL" clId="{5D0DCEA0-B1C0-4F88-A2CE-A8E33012C8E9}" dt="2023-06-22T09:26:03.842" v="29022" actId="20577"/>
          <ac:spMkLst>
            <pc:docMk/>
            <pc:sldMk cId="2607286313" sldId="3685"/>
            <ac:spMk id="2" creationId="{A6C05688-3BBC-0905-DEED-4E9A6FCD7BF0}"/>
          </ac:spMkLst>
        </pc:spChg>
        <pc:spChg chg="del">
          <ac:chgData name="Larsson Ulf" userId="6691d45b-9c88-4dea-ab1e-b1b1b13a856c" providerId="ADAL" clId="{5D0DCEA0-B1C0-4F88-A2CE-A8E33012C8E9}" dt="2023-05-10T14:39:52.902" v="12549" actId="478"/>
          <ac:spMkLst>
            <pc:docMk/>
            <pc:sldMk cId="2607286313" sldId="3685"/>
            <ac:spMk id="3" creationId="{5E534DD4-67BB-90E7-38A2-072DCE99F609}"/>
          </ac:spMkLst>
        </pc:spChg>
        <pc:spChg chg="add mod">
          <ac:chgData name="Larsson Ulf" userId="6691d45b-9c88-4dea-ab1e-b1b1b13a856c" providerId="ADAL" clId="{5D0DCEA0-B1C0-4F88-A2CE-A8E33012C8E9}" dt="2023-06-12T08:29:32.724" v="28525" actId="34135"/>
          <ac:spMkLst>
            <pc:docMk/>
            <pc:sldMk cId="2607286313" sldId="3685"/>
            <ac:spMk id="5" creationId="{A39A0D15-47A6-8F90-38EE-5127AFED2FA8}"/>
          </ac:spMkLst>
        </pc:spChg>
        <pc:spChg chg="del">
          <ac:chgData name="Larsson Ulf" userId="6691d45b-9c88-4dea-ab1e-b1b1b13a856c" providerId="ADAL" clId="{5D0DCEA0-B1C0-4F88-A2CE-A8E33012C8E9}" dt="2023-05-10T14:39:52.902" v="12549" actId="478"/>
          <ac:spMkLst>
            <pc:docMk/>
            <pc:sldMk cId="2607286313" sldId="3685"/>
            <ac:spMk id="6" creationId="{52068A3F-DD46-1483-43BA-C8DCE63F283E}"/>
          </ac:spMkLst>
        </pc:spChg>
        <pc:spChg chg="del">
          <ac:chgData name="Larsson Ulf" userId="6691d45b-9c88-4dea-ab1e-b1b1b13a856c" providerId="ADAL" clId="{5D0DCEA0-B1C0-4F88-A2CE-A8E33012C8E9}" dt="2023-05-10T14:39:52.902" v="12549" actId="478"/>
          <ac:spMkLst>
            <pc:docMk/>
            <pc:sldMk cId="2607286313" sldId="3685"/>
            <ac:spMk id="7" creationId="{E2E15D1A-9092-1365-9F33-E12B0EB7F0BA}"/>
          </ac:spMkLst>
        </pc:spChg>
        <pc:spChg chg="del">
          <ac:chgData name="Larsson Ulf" userId="6691d45b-9c88-4dea-ab1e-b1b1b13a856c" providerId="ADAL" clId="{5D0DCEA0-B1C0-4F88-A2CE-A8E33012C8E9}" dt="2023-05-10T14:39:52.902" v="12549" actId="478"/>
          <ac:spMkLst>
            <pc:docMk/>
            <pc:sldMk cId="2607286313" sldId="3685"/>
            <ac:spMk id="8" creationId="{0A9DD860-DAC9-1D33-D851-5433719FB2A8}"/>
          </ac:spMkLst>
        </pc:spChg>
        <pc:spChg chg="del">
          <ac:chgData name="Larsson Ulf" userId="6691d45b-9c88-4dea-ab1e-b1b1b13a856c" providerId="ADAL" clId="{5D0DCEA0-B1C0-4F88-A2CE-A8E33012C8E9}" dt="2023-05-10T14:39:52.902" v="12549" actId="478"/>
          <ac:spMkLst>
            <pc:docMk/>
            <pc:sldMk cId="2607286313" sldId="3685"/>
            <ac:spMk id="9" creationId="{2A4FBCA8-F474-6042-1F95-FC400F6E0337}"/>
          </ac:spMkLst>
        </pc:spChg>
        <pc:spChg chg="del">
          <ac:chgData name="Larsson Ulf" userId="6691d45b-9c88-4dea-ab1e-b1b1b13a856c" providerId="ADAL" clId="{5D0DCEA0-B1C0-4F88-A2CE-A8E33012C8E9}" dt="2023-05-10T14:39:52.902" v="12549" actId="478"/>
          <ac:spMkLst>
            <pc:docMk/>
            <pc:sldMk cId="2607286313" sldId="3685"/>
            <ac:spMk id="10" creationId="{6F110928-5E99-78C2-99C3-667760872927}"/>
          </ac:spMkLst>
        </pc:spChg>
        <pc:spChg chg="del">
          <ac:chgData name="Larsson Ulf" userId="6691d45b-9c88-4dea-ab1e-b1b1b13a856c" providerId="ADAL" clId="{5D0DCEA0-B1C0-4F88-A2CE-A8E33012C8E9}" dt="2023-05-10T14:39:52.902" v="12549" actId="478"/>
          <ac:spMkLst>
            <pc:docMk/>
            <pc:sldMk cId="2607286313" sldId="3685"/>
            <ac:spMk id="11" creationId="{DD6DA525-BBC5-7CFB-BCC0-C108F23F9F9A}"/>
          </ac:spMkLst>
        </pc:spChg>
        <pc:spChg chg="del">
          <ac:chgData name="Larsson Ulf" userId="6691d45b-9c88-4dea-ab1e-b1b1b13a856c" providerId="ADAL" clId="{5D0DCEA0-B1C0-4F88-A2CE-A8E33012C8E9}" dt="2023-05-10T14:39:52.902" v="12549" actId="478"/>
          <ac:spMkLst>
            <pc:docMk/>
            <pc:sldMk cId="2607286313" sldId="3685"/>
            <ac:spMk id="13" creationId="{FC7EA348-93CD-4CA1-AAB1-FDCE6F898DDB}"/>
          </ac:spMkLst>
        </pc:spChg>
        <pc:spChg chg="del">
          <ac:chgData name="Larsson Ulf" userId="6691d45b-9c88-4dea-ab1e-b1b1b13a856c" providerId="ADAL" clId="{5D0DCEA0-B1C0-4F88-A2CE-A8E33012C8E9}" dt="2023-05-10T14:39:52.902" v="12549" actId="478"/>
          <ac:spMkLst>
            <pc:docMk/>
            <pc:sldMk cId="2607286313" sldId="3685"/>
            <ac:spMk id="16" creationId="{BA8E5F0D-752C-43CB-A6FB-A54C27F1DFCF}"/>
          </ac:spMkLst>
        </pc:spChg>
        <pc:spChg chg="del">
          <ac:chgData name="Larsson Ulf" userId="6691d45b-9c88-4dea-ab1e-b1b1b13a856c" providerId="ADAL" clId="{5D0DCEA0-B1C0-4F88-A2CE-A8E33012C8E9}" dt="2023-05-10T14:39:52.902" v="12549" actId="478"/>
          <ac:spMkLst>
            <pc:docMk/>
            <pc:sldMk cId="2607286313" sldId="3685"/>
            <ac:spMk id="17" creationId="{14CE2578-97B1-034E-4210-1B1D550282F5}"/>
          </ac:spMkLst>
        </pc:spChg>
        <pc:spChg chg="del">
          <ac:chgData name="Larsson Ulf" userId="6691d45b-9c88-4dea-ab1e-b1b1b13a856c" providerId="ADAL" clId="{5D0DCEA0-B1C0-4F88-A2CE-A8E33012C8E9}" dt="2023-05-10T14:39:52.902" v="12549" actId="478"/>
          <ac:spMkLst>
            <pc:docMk/>
            <pc:sldMk cId="2607286313" sldId="3685"/>
            <ac:spMk id="18" creationId="{2FED49ED-CDB8-3996-544B-A7DDBCB5103C}"/>
          </ac:spMkLst>
        </pc:spChg>
        <pc:spChg chg="del">
          <ac:chgData name="Larsson Ulf" userId="6691d45b-9c88-4dea-ab1e-b1b1b13a856c" providerId="ADAL" clId="{5D0DCEA0-B1C0-4F88-A2CE-A8E33012C8E9}" dt="2023-05-10T14:39:52.902" v="12549" actId="478"/>
          <ac:spMkLst>
            <pc:docMk/>
            <pc:sldMk cId="2607286313" sldId="3685"/>
            <ac:spMk id="19" creationId="{31F635A5-4CBC-39F2-4365-A5F9A9B6F279}"/>
          </ac:spMkLst>
        </pc:spChg>
        <pc:picChg chg="del">
          <ac:chgData name="Larsson Ulf" userId="6691d45b-9c88-4dea-ab1e-b1b1b13a856c" providerId="ADAL" clId="{5D0DCEA0-B1C0-4F88-A2CE-A8E33012C8E9}" dt="2023-05-10T14:39:52.902" v="12549" actId="478"/>
          <ac:picMkLst>
            <pc:docMk/>
            <pc:sldMk cId="2607286313" sldId="3685"/>
            <ac:picMk id="4" creationId="{CAA606E6-AF5D-79E5-E14F-6FD07839CBE5}"/>
          </ac:picMkLst>
        </pc:picChg>
        <pc:picChg chg="add del mod">
          <ac:chgData name="Larsson Ulf" userId="6691d45b-9c88-4dea-ab1e-b1b1b13a856c" providerId="ADAL" clId="{5D0DCEA0-B1C0-4F88-A2CE-A8E33012C8E9}" dt="2023-05-11T13:24:30.588" v="21819" actId="478"/>
          <ac:picMkLst>
            <pc:docMk/>
            <pc:sldMk cId="2607286313" sldId="3685"/>
            <ac:picMk id="1026" creationId="{64AEAEF7-BF46-56DA-E8BA-EBFCA16B038E}"/>
          </ac:picMkLst>
        </pc:picChg>
        <pc:picChg chg="add del">
          <ac:chgData name="Larsson Ulf" userId="6691d45b-9c88-4dea-ab1e-b1b1b13a856c" providerId="ADAL" clId="{5D0DCEA0-B1C0-4F88-A2CE-A8E33012C8E9}" dt="2023-05-14T15:32:11.795" v="24611" actId="478"/>
          <ac:picMkLst>
            <pc:docMk/>
            <pc:sldMk cId="2607286313" sldId="3685"/>
            <ac:picMk id="1026" creationId="{F5D92DD0-40CE-812A-14A7-68B5DEDEADEB}"/>
          </ac:picMkLst>
        </pc:picChg>
      </pc:sldChg>
      <pc:sldChg chg="modSp del mod">
        <pc:chgData name="Larsson Ulf" userId="6691d45b-9c88-4dea-ab1e-b1b1b13a856c" providerId="ADAL" clId="{5D0DCEA0-B1C0-4F88-A2CE-A8E33012C8E9}" dt="2023-05-21T19:03:49.240" v="27901" actId="47"/>
        <pc:sldMkLst>
          <pc:docMk/>
          <pc:sldMk cId="634957466" sldId="3686"/>
        </pc:sldMkLst>
        <pc:spChg chg="mod">
          <ac:chgData name="Larsson Ulf" userId="6691d45b-9c88-4dea-ab1e-b1b1b13a856c" providerId="ADAL" clId="{5D0DCEA0-B1C0-4F88-A2CE-A8E33012C8E9}" dt="2023-05-17T06:14:54.830" v="27370" actId="20577"/>
          <ac:spMkLst>
            <pc:docMk/>
            <pc:sldMk cId="634957466" sldId="3686"/>
            <ac:spMk id="6" creationId="{5A712EB5-C9E4-47A3-AA59-DD963EC8A1F8}"/>
          </ac:spMkLst>
        </pc:spChg>
        <pc:spChg chg="mod">
          <ac:chgData name="Larsson Ulf" userId="6691d45b-9c88-4dea-ab1e-b1b1b13a856c" providerId="ADAL" clId="{5D0DCEA0-B1C0-4F88-A2CE-A8E33012C8E9}" dt="2023-05-16T09:00:16.456" v="26555" actId="20577"/>
          <ac:spMkLst>
            <pc:docMk/>
            <pc:sldMk cId="634957466" sldId="3686"/>
            <ac:spMk id="22" creationId="{339B4FDE-C620-1DDE-D5EA-265AD76507EB}"/>
          </ac:spMkLst>
        </pc:spChg>
        <pc:cxnChg chg="mod">
          <ac:chgData name="Larsson Ulf" userId="6691d45b-9c88-4dea-ab1e-b1b1b13a856c" providerId="ADAL" clId="{5D0DCEA0-B1C0-4F88-A2CE-A8E33012C8E9}" dt="2023-05-15T14:21:24.403" v="26318" actId="1037"/>
          <ac:cxnSpMkLst>
            <pc:docMk/>
            <pc:sldMk cId="634957466" sldId="3686"/>
            <ac:cxnSpMk id="8" creationId="{E66D4C5A-BA78-3BA8-3232-C24DC3DA507C}"/>
          </ac:cxnSpMkLst>
        </pc:cxnChg>
      </pc:sldChg>
      <pc:sldChg chg="addSp delSp modSp del mod">
        <pc:chgData name="Larsson Ulf" userId="6691d45b-9c88-4dea-ab1e-b1b1b13a856c" providerId="ADAL" clId="{5D0DCEA0-B1C0-4F88-A2CE-A8E33012C8E9}" dt="2023-05-10T14:50:27.009" v="12623" actId="47"/>
        <pc:sldMkLst>
          <pc:docMk/>
          <pc:sldMk cId="912991566" sldId="3686"/>
        </pc:sldMkLst>
        <pc:spChg chg="del">
          <ac:chgData name="Larsson Ulf" userId="6691d45b-9c88-4dea-ab1e-b1b1b13a856c" providerId="ADAL" clId="{5D0DCEA0-B1C0-4F88-A2CE-A8E33012C8E9}" dt="2023-05-10T14:49:33.604" v="12616" actId="478"/>
          <ac:spMkLst>
            <pc:docMk/>
            <pc:sldMk cId="912991566" sldId="3686"/>
            <ac:spMk id="2" creationId="{CD3F8BB2-ADA9-3C8A-35EB-E3B5A30F4808}"/>
          </ac:spMkLst>
        </pc:spChg>
        <pc:spChg chg="del">
          <ac:chgData name="Larsson Ulf" userId="6691d45b-9c88-4dea-ab1e-b1b1b13a856c" providerId="ADAL" clId="{5D0DCEA0-B1C0-4F88-A2CE-A8E33012C8E9}" dt="2023-05-10T14:49:49.546" v="12619" actId="478"/>
          <ac:spMkLst>
            <pc:docMk/>
            <pc:sldMk cId="912991566" sldId="3686"/>
            <ac:spMk id="3" creationId="{6DF1E731-CC08-CF92-F74A-EA120C41E99A}"/>
          </ac:spMkLst>
        </pc:spChg>
        <pc:spChg chg="mod">
          <ac:chgData name="Larsson Ulf" userId="6691d45b-9c88-4dea-ab1e-b1b1b13a856c" providerId="ADAL" clId="{5D0DCEA0-B1C0-4F88-A2CE-A8E33012C8E9}" dt="2023-05-10T14:49:07.589" v="12613" actId="1076"/>
          <ac:spMkLst>
            <pc:docMk/>
            <pc:sldMk cId="912991566" sldId="3686"/>
            <ac:spMk id="5" creationId="{AC44A996-BEC2-9CDE-98A1-88B74CD07012}"/>
          </ac:spMkLst>
        </pc:spChg>
        <pc:spChg chg="del">
          <ac:chgData name="Larsson Ulf" userId="6691d45b-9c88-4dea-ab1e-b1b1b13a856c" providerId="ADAL" clId="{5D0DCEA0-B1C0-4F88-A2CE-A8E33012C8E9}" dt="2023-05-10T14:49:59.441" v="12620" actId="478"/>
          <ac:spMkLst>
            <pc:docMk/>
            <pc:sldMk cId="912991566" sldId="3686"/>
            <ac:spMk id="6" creationId="{5A712EB5-C9E4-47A3-AA59-DD963EC8A1F8}"/>
          </ac:spMkLst>
        </pc:spChg>
        <pc:graphicFrameChg chg="add mod modGraphic">
          <ac:chgData name="Larsson Ulf" userId="6691d45b-9c88-4dea-ab1e-b1b1b13a856c" providerId="ADAL" clId="{5D0DCEA0-B1C0-4F88-A2CE-A8E33012C8E9}" dt="2023-05-10T14:50:02.811" v="12621"/>
          <ac:graphicFrameMkLst>
            <pc:docMk/>
            <pc:sldMk cId="912991566" sldId="3686"/>
            <ac:graphicFrameMk id="4" creationId="{8BAFB4F4-DB25-EC81-B251-B3FE531C012E}"/>
          </ac:graphicFrameMkLst>
        </pc:graphicFrameChg>
        <pc:cxnChg chg="del">
          <ac:chgData name="Larsson Ulf" userId="6691d45b-9c88-4dea-ab1e-b1b1b13a856c" providerId="ADAL" clId="{5D0DCEA0-B1C0-4F88-A2CE-A8E33012C8E9}" dt="2023-05-10T14:49:43.562" v="12617" actId="478"/>
          <ac:cxnSpMkLst>
            <pc:docMk/>
            <pc:sldMk cId="912991566" sldId="3686"/>
            <ac:cxnSpMk id="9" creationId="{513DF3CA-03A1-FDED-9B0E-CEA15CFFD2BE}"/>
          </ac:cxnSpMkLst>
        </pc:cxnChg>
        <pc:cxnChg chg="del">
          <ac:chgData name="Larsson Ulf" userId="6691d45b-9c88-4dea-ab1e-b1b1b13a856c" providerId="ADAL" clId="{5D0DCEA0-B1C0-4F88-A2CE-A8E33012C8E9}" dt="2023-05-10T14:50:12.757" v="12622" actId="478"/>
          <ac:cxnSpMkLst>
            <pc:docMk/>
            <pc:sldMk cId="912991566" sldId="3686"/>
            <ac:cxnSpMk id="11" creationId="{27F467E7-E2CC-172C-E500-1A6EE08B2FE7}"/>
          </ac:cxnSpMkLst>
        </pc:cxnChg>
      </pc:sldChg>
      <pc:sldChg chg="addSp delSp modSp add del mod ord">
        <pc:chgData name="Larsson Ulf" userId="6691d45b-9c88-4dea-ab1e-b1b1b13a856c" providerId="ADAL" clId="{5D0DCEA0-B1C0-4F88-A2CE-A8E33012C8E9}" dt="2023-05-10T15:12:05.930" v="12910" actId="47"/>
        <pc:sldMkLst>
          <pc:docMk/>
          <pc:sldMk cId="1924278868" sldId="3686"/>
        </pc:sldMkLst>
        <pc:spChg chg="del">
          <ac:chgData name="Larsson Ulf" userId="6691d45b-9c88-4dea-ab1e-b1b1b13a856c" providerId="ADAL" clId="{5D0DCEA0-B1C0-4F88-A2CE-A8E33012C8E9}" dt="2023-05-10T14:52:20.946" v="12632" actId="478"/>
          <ac:spMkLst>
            <pc:docMk/>
            <pc:sldMk cId="1924278868" sldId="3686"/>
            <ac:spMk id="2" creationId="{CD3F8BB2-ADA9-3C8A-35EB-E3B5A30F4808}"/>
          </ac:spMkLst>
        </pc:spChg>
        <pc:spChg chg="del">
          <ac:chgData name="Larsson Ulf" userId="6691d45b-9c88-4dea-ab1e-b1b1b13a856c" providerId="ADAL" clId="{5D0DCEA0-B1C0-4F88-A2CE-A8E33012C8E9}" dt="2023-05-10T14:52:28.001" v="12636" actId="478"/>
          <ac:spMkLst>
            <pc:docMk/>
            <pc:sldMk cId="1924278868" sldId="3686"/>
            <ac:spMk id="3" creationId="{6DF1E731-CC08-CF92-F74A-EA120C41E99A}"/>
          </ac:spMkLst>
        </pc:spChg>
        <pc:spChg chg="del">
          <ac:chgData name="Larsson Ulf" userId="6691d45b-9c88-4dea-ab1e-b1b1b13a856c" providerId="ADAL" clId="{5D0DCEA0-B1C0-4F88-A2CE-A8E33012C8E9}" dt="2023-05-10T14:52:26.316" v="12635" actId="478"/>
          <ac:spMkLst>
            <pc:docMk/>
            <pc:sldMk cId="1924278868" sldId="3686"/>
            <ac:spMk id="5" creationId="{AC44A996-BEC2-9CDE-98A1-88B74CD07012}"/>
          </ac:spMkLst>
        </pc:spChg>
        <pc:spChg chg="del">
          <ac:chgData name="Larsson Ulf" userId="6691d45b-9c88-4dea-ab1e-b1b1b13a856c" providerId="ADAL" clId="{5D0DCEA0-B1C0-4F88-A2CE-A8E33012C8E9}" dt="2023-05-10T14:52:31.015" v="12637" actId="478"/>
          <ac:spMkLst>
            <pc:docMk/>
            <pc:sldMk cId="1924278868" sldId="3686"/>
            <ac:spMk id="6" creationId="{5A712EB5-C9E4-47A3-AA59-DD963EC8A1F8}"/>
          </ac:spMkLst>
        </pc:spChg>
        <pc:graphicFrameChg chg="add mod modGraphic">
          <ac:chgData name="Larsson Ulf" userId="6691d45b-9c88-4dea-ab1e-b1b1b13a856c" providerId="ADAL" clId="{5D0DCEA0-B1C0-4F88-A2CE-A8E33012C8E9}" dt="2023-05-10T15:00:52.830" v="12751" actId="688"/>
          <ac:graphicFrameMkLst>
            <pc:docMk/>
            <pc:sldMk cId="1924278868" sldId="3686"/>
            <ac:graphicFrameMk id="4" creationId="{DE7EBF54-A740-FD2A-414D-8AFC9824607F}"/>
          </ac:graphicFrameMkLst>
        </pc:graphicFrameChg>
        <pc:cxnChg chg="del">
          <ac:chgData name="Larsson Ulf" userId="6691d45b-9c88-4dea-ab1e-b1b1b13a856c" providerId="ADAL" clId="{5D0DCEA0-B1C0-4F88-A2CE-A8E33012C8E9}" dt="2023-05-10T14:52:22.503" v="12633" actId="478"/>
          <ac:cxnSpMkLst>
            <pc:docMk/>
            <pc:sldMk cId="1924278868" sldId="3686"/>
            <ac:cxnSpMk id="9" creationId="{513DF3CA-03A1-FDED-9B0E-CEA15CFFD2BE}"/>
          </ac:cxnSpMkLst>
        </pc:cxnChg>
        <pc:cxnChg chg="del">
          <ac:chgData name="Larsson Ulf" userId="6691d45b-9c88-4dea-ab1e-b1b1b13a856c" providerId="ADAL" clId="{5D0DCEA0-B1C0-4F88-A2CE-A8E33012C8E9}" dt="2023-05-10T14:52:23.722" v="12634" actId="478"/>
          <ac:cxnSpMkLst>
            <pc:docMk/>
            <pc:sldMk cId="1924278868" sldId="3686"/>
            <ac:cxnSpMk id="11" creationId="{27F467E7-E2CC-172C-E500-1A6EE08B2FE7}"/>
          </ac:cxnSpMkLst>
        </pc:cxnChg>
      </pc:sldChg>
      <pc:sldChg chg="delSp modSp add del mod">
        <pc:chgData name="Larsson Ulf" userId="6691d45b-9c88-4dea-ab1e-b1b1b13a856c" providerId="ADAL" clId="{5D0DCEA0-B1C0-4F88-A2CE-A8E33012C8E9}" dt="2023-05-10T15:12:20.673" v="12911" actId="47"/>
        <pc:sldMkLst>
          <pc:docMk/>
          <pc:sldMk cId="3717191824" sldId="3687"/>
        </pc:sldMkLst>
        <pc:spChg chg="del">
          <ac:chgData name="Larsson Ulf" userId="6691d45b-9c88-4dea-ab1e-b1b1b13a856c" providerId="ADAL" clId="{5D0DCEA0-B1C0-4F88-A2CE-A8E33012C8E9}" dt="2023-05-10T15:01:22.284" v="12753" actId="478"/>
          <ac:spMkLst>
            <pc:docMk/>
            <pc:sldMk cId="3717191824" sldId="3687"/>
            <ac:spMk id="2" creationId="{CD3F8BB2-ADA9-3C8A-35EB-E3B5A30F4808}"/>
          </ac:spMkLst>
        </pc:spChg>
        <pc:spChg chg="mod">
          <ac:chgData name="Larsson Ulf" userId="6691d45b-9c88-4dea-ab1e-b1b1b13a856c" providerId="ADAL" clId="{5D0DCEA0-B1C0-4F88-A2CE-A8E33012C8E9}" dt="2023-05-10T15:08:23.412" v="12859" actId="1076"/>
          <ac:spMkLst>
            <pc:docMk/>
            <pc:sldMk cId="3717191824" sldId="3687"/>
            <ac:spMk id="3" creationId="{6DF1E731-CC08-CF92-F74A-EA120C41E99A}"/>
          </ac:spMkLst>
        </pc:spChg>
        <pc:spChg chg="mod">
          <ac:chgData name="Larsson Ulf" userId="6691d45b-9c88-4dea-ab1e-b1b1b13a856c" providerId="ADAL" clId="{5D0DCEA0-B1C0-4F88-A2CE-A8E33012C8E9}" dt="2023-05-10T15:08:59.044" v="12862" actId="1076"/>
          <ac:spMkLst>
            <pc:docMk/>
            <pc:sldMk cId="3717191824" sldId="3687"/>
            <ac:spMk id="5" creationId="{AC44A996-BEC2-9CDE-98A1-88B74CD07012}"/>
          </ac:spMkLst>
        </pc:spChg>
        <pc:spChg chg="mod">
          <ac:chgData name="Larsson Ulf" userId="6691d45b-9c88-4dea-ab1e-b1b1b13a856c" providerId="ADAL" clId="{5D0DCEA0-B1C0-4F88-A2CE-A8E33012C8E9}" dt="2023-05-10T15:08:00.810" v="12856" actId="1076"/>
          <ac:spMkLst>
            <pc:docMk/>
            <pc:sldMk cId="3717191824" sldId="3687"/>
            <ac:spMk id="6" creationId="{5A712EB5-C9E4-47A3-AA59-DD963EC8A1F8}"/>
          </ac:spMkLst>
        </pc:spChg>
        <pc:cxnChg chg="del">
          <ac:chgData name="Larsson Ulf" userId="6691d45b-9c88-4dea-ab1e-b1b1b13a856c" providerId="ADAL" clId="{5D0DCEA0-B1C0-4F88-A2CE-A8E33012C8E9}" dt="2023-05-10T15:01:23" v="12754" actId="478"/>
          <ac:cxnSpMkLst>
            <pc:docMk/>
            <pc:sldMk cId="3717191824" sldId="3687"/>
            <ac:cxnSpMk id="9" creationId="{513DF3CA-03A1-FDED-9B0E-CEA15CFFD2BE}"/>
          </ac:cxnSpMkLst>
        </pc:cxnChg>
        <pc:cxnChg chg="del">
          <ac:chgData name="Larsson Ulf" userId="6691d45b-9c88-4dea-ab1e-b1b1b13a856c" providerId="ADAL" clId="{5D0DCEA0-B1C0-4F88-A2CE-A8E33012C8E9}" dt="2023-05-10T15:01:24.025" v="12755" actId="478"/>
          <ac:cxnSpMkLst>
            <pc:docMk/>
            <pc:sldMk cId="3717191824" sldId="3687"/>
            <ac:cxnSpMk id="11" creationId="{27F467E7-E2CC-172C-E500-1A6EE08B2FE7}"/>
          </ac:cxnSpMkLst>
        </pc:cxnChg>
      </pc:sldChg>
      <pc:sldChg chg="addSp delSp modSp del mod ord">
        <pc:chgData name="Larsson Ulf" userId="6691d45b-9c88-4dea-ab1e-b1b1b13a856c" providerId="ADAL" clId="{5D0DCEA0-B1C0-4F88-A2CE-A8E33012C8E9}" dt="2023-05-11T08:17:48.128" v="15207" actId="47"/>
        <pc:sldMkLst>
          <pc:docMk/>
          <pc:sldMk cId="174731429" sldId="3688"/>
        </pc:sldMkLst>
        <pc:spChg chg="mod">
          <ac:chgData name="Larsson Ulf" userId="6691d45b-9c88-4dea-ab1e-b1b1b13a856c" providerId="ADAL" clId="{5D0DCEA0-B1C0-4F88-A2CE-A8E33012C8E9}" dt="2023-05-10T15:09:32.777" v="12863" actId="21"/>
          <ac:spMkLst>
            <pc:docMk/>
            <pc:sldMk cId="174731429" sldId="3688"/>
            <ac:spMk id="3" creationId="{6DF1E731-CC08-CF92-F74A-EA120C41E99A}"/>
          </ac:spMkLst>
        </pc:spChg>
        <pc:spChg chg="del">
          <ac:chgData name="Larsson Ulf" userId="6691d45b-9c88-4dea-ab1e-b1b1b13a856c" providerId="ADAL" clId="{5D0DCEA0-B1C0-4F88-A2CE-A8E33012C8E9}" dt="2023-05-10T15:10:14.503" v="12882" actId="478"/>
          <ac:spMkLst>
            <pc:docMk/>
            <pc:sldMk cId="174731429" sldId="3688"/>
            <ac:spMk id="5" creationId="{AC44A996-BEC2-9CDE-98A1-88B74CD07012}"/>
          </ac:spMkLst>
        </pc:spChg>
        <pc:spChg chg="mod">
          <ac:chgData name="Larsson Ulf" userId="6691d45b-9c88-4dea-ab1e-b1b1b13a856c" providerId="ADAL" clId="{5D0DCEA0-B1C0-4F88-A2CE-A8E33012C8E9}" dt="2023-05-10T15:14:54.711" v="12920" actId="20577"/>
          <ac:spMkLst>
            <pc:docMk/>
            <pc:sldMk cId="174731429" sldId="3688"/>
            <ac:spMk id="6" creationId="{5A712EB5-C9E4-47A3-AA59-DD963EC8A1F8}"/>
          </ac:spMkLst>
        </pc:spChg>
        <pc:spChg chg="mod">
          <ac:chgData name="Larsson Ulf" userId="6691d45b-9c88-4dea-ab1e-b1b1b13a856c" providerId="ADAL" clId="{5D0DCEA0-B1C0-4F88-A2CE-A8E33012C8E9}" dt="2023-05-10T15:16:11.118" v="12927" actId="20577"/>
          <ac:spMkLst>
            <pc:docMk/>
            <pc:sldMk cId="174731429" sldId="3688"/>
            <ac:spMk id="7" creationId="{C5AC7E07-CCE4-48B3-A944-CC557B45CBBD}"/>
          </ac:spMkLst>
        </pc:spChg>
        <pc:graphicFrameChg chg="add del mod modGraphic">
          <ac:chgData name="Larsson Ulf" userId="6691d45b-9c88-4dea-ab1e-b1b1b13a856c" providerId="ADAL" clId="{5D0DCEA0-B1C0-4F88-A2CE-A8E33012C8E9}" dt="2023-05-10T16:38:36.823" v="13445" actId="478"/>
          <ac:graphicFrameMkLst>
            <pc:docMk/>
            <pc:sldMk cId="174731429" sldId="3688"/>
            <ac:graphicFrameMk id="2" creationId="{7CC2ADBE-B1FA-C90B-9B13-2B11699C68E0}"/>
          </ac:graphicFrameMkLst>
        </pc:graphicFrameChg>
      </pc:sldChg>
      <pc:sldChg chg="addSp delSp modSp add del mod">
        <pc:chgData name="Larsson Ulf" userId="6691d45b-9c88-4dea-ab1e-b1b1b13a856c" providerId="ADAL" clId="{5D0DCEA0-B1C0-4F88-A2CE-A8E33012C8E9}" dt="2023-05-10T15:03:21.311" v="12769" actId="47"/>
        <pc:sldMkLst>
          <pc:docMk/>
          <pc:sldMk cId="3984048552" sldId="3688"/>
        </pc:sldMkLst>
        <pc:spChg chg="mod">
          <ac:chgData name="Larsson Ulf" userId="6691d45b-9c88-4dea-ab1e-b1b1b13a856c" providerId="ADAL" clId="{5D0DCEA0-B1C0-4F88-A2CE-A8E33012C8E9}" dt="2023-05-10T15:02:58.843" v="12767" actId="1076"/>
          <ac:spMkLst>
            <pc:docMk/>
            <pc:sldMk cId="3984048552" sldId="3688"/>
            <ac:spMk id="3" creationId="{6DF1E731-CC08-CF92-F74A-EA120C41E99A}"/>
          </ac:spMkLst>
        </pc:spChg>
        <pc:spChg chg="mod">
          <ac:chgData name="Larsson Ulf" userId="6691d45b-9c88-4dea-ab1e-b1b1b13a856c" providerId="ADAL" clId="{5D0DCEA0-B1C0-4F88-A2CE-A8E33012C8E9}" dt="2023-05-10T15:02:56.816" v="12766" actId="1076"/>
          <ac:spMkLst>
            <pc:docMk/>
            <pc:sldMk cId="3984048552" sldId="3688"/>
            <ac:spMk id="5" creationId="{AC44A996-BEC2-9CDE-98A1-88B74CD07012}"/>
          </ac:spMkLst>
        </pc:spChg>
        <pc:spChg chg="mod">
          <ac:chgData name="Larsson Ulf" userId="6691d45b-9c88-4dea-ab1e-b1b1b13a856c" providerId="ADAL" clId="{5D0DCEA0-B1C0-4F88-A2CE-A8E33012C8E9}" dt="2023-05-10T15:03:01.671" v="12768" actId="1076"/>
          <ac:spMkLst>
            <pc:docMk/>
            <pc:sldMk cId="3984048552" sldId="3688"/>
            <ac:spMk id="6" creationId="{5A712EB5-C9E4-47A3-AA59-DD963EC8A1F8}"/>
          </ac:spMkLst>
        </pc:spChg>
        <pc:graphicFrameChg chg="add del modGraphic">
          <ac:chgData name="Larsson Ulf" userId="6691d45b-9c88-4dea-ab1e-b1b1b13a856c" providerId="ADAL" clId="{5D0DCEA0-B1C0-4F88-A2CE-A8E33012C8E9}" dt="2023-05-10T15:02:52.673" v="12765" actId="478"/>
          <ac:graphicFrameMkLst>
            <pc:docMk/>
            <pc:sldMk cId="3984048552" sldId="3688"/>
            <ac:graphicFrameMk id="2" creationId="{1C87B2FC-B691-B431-3C78-5D6DBF4305E3}"/>
          </ac:graphicFrameMkLst>
        </pc:graphicFrameChg>
      </pc:sldChg>
      <pc:sldChg chg="addSp delSp modSp del mod">
        <pc:chgData name="Larsson Ulf" userId="6691d45b-9c88-4dea-ab1e-b1b1b13a856c" providerId="ADAL" clId="{5D0DCEA0-B1C0-4F88-A2CE-A8E33012C8E9}" dt="2023-05-11T20:52:50.427" v="22236" actId="47"/>
        <pc:sldMkLst>
          <pc:docMk/>
          <pc:sldMk cId="1474092202" sldId="3689"/>
        </pc:sldMkLst>
        <pc:spChg chg="mod">
          <ac:chgData name="Larsson Ulf" userId="6691d45b-9c88-4dea-ab1e-b1b1b13a856c" providerId="ADAL" clId="{5D0DCEA0-B1C0-4F88-A2CE-A8E33012C8E9}" dt="2023-05-11T06:40:18.404" v="13633" actId="20577"/>
          <ac:spMkLst>
            <pc:docMk/>
            <pc:sldMk cId="1474092202" sldId="3689"/>
            <ac:spMk id="3" creationId="{23AC48CC-88A7-2842-F4A5-90314414844D}"/>
          </ac:spMkLst>
        </pc:spChg>
        <pc:spChg chg="add mod">
          <ac:chgData name="Larsson Ulf" userId="6691d45b-9c88-4dea-ab1e-b1b1b13a856c" providerId="ADAL" clId="{5D0DCEA0-B1C0-4F88-A2CE-A8E33012C8E9}" dt="2023-05-11T15:24:53.029" v="22140" actId="1076"/>
          <ac:spMkLst>
            <pc:docMk/>
            <pc:sldMk cId="1474092202" sldId="3689"/>
            <ac:spMk id="6" creationId="{167BF977-B1A3-F317-F329-009B2CFA958F}"/>
          </ac:spMkLst>
        </pc:spChg>
        <pc:spChg chg="del">
          <ac:chgData name="Larsson Ulf" userId="6691d45b-9c88-4dea-ab1e-b1b1b13a856c" providerId="ADAL" clId="{5D0DCEA0-B1C0-4F88-A2CE-A8E33012C8E9}" dt="2023-05-10T16:32:05.742" v="13410" actId="478"/>
          <ac:spMkLst>
            <pc:docMk/>
            <pc:sldMk cId="1474092202" sldId="3689"/>
            <ac:spMk id="7" creationId="{5940FCDD-E476-B983-B5CD-16EA70B06617}"/>
          </ac:spMkLst>
        </pc:spChg>
        <pc:graphicFrameChg chg="add mod modGraphic">
          <ac:chgData name="Larsson Ulf" userId="6691d45b-9c88-4dea-ab1e-b1b1b13a856c" providerId="ADAL" clId="{5D0DCEA0-B1C0-4F88-A2CE-A8E33012C8E9}" dt="2023-05-11T15:24:42.395" v="22139" actId="3064"/>
          <ac:graphicFrameMkLst>
            <pc:docMk/>
            <pc:sldMk cId="1474092202" sldId="3689"/>
            <ac:graphicFrameMk id="4" creationId="{E58563FD-BA26-45EC-878A-B84EA600D8BD}"/>
          </ac:graphicFrameMkLst>
        </pc:graphicFrameChg>
        <pc:graphicFrameChg chg="add del">
          <ac:chgData name="Larsson Ulf" userId="6691d45b-9c88-4dea-ab1e-b1b1b13a856c" providerId="ADAL" clId="{5D0DCEA0-B1C0-4F88-A2CE-A8E33012C8E9}" dt="2023-05-10T16:25:09.692" v="13357" actId="478"/>
          <ac:graphicFrameMkLst>
            <pc:docMk/>
            <pc:sldMk cId="1474092202" sldId="3689"/>
            <ac:graphicFrameMk id="5" creationId="{E0D46968-0BDF-E2B5-53C4-10904F59DA4A}"/>
          </ac:graphicFrameMkLst>
        </pc:graphicFrameChg>
        <pc:picChg chg="add del mod">
          <ac:chgData name="Larsson Ulf" userId="6691d45b-9c88-4dea-ab1e-b1b1b13a856c" providerId="ADAL" clId="{5D0DCEA0-B1C0-4F88-A2CE-A8E33012C8E9}" dt="2023-05-11T06:39:52.470" v="13598"/>
          <ac:picMkLst>
            <pc:docMk/>
            <pc:sldMk cId="1474092202" sldId="3689"/>
            <ac:picMk id="5" creationId="{00BD73D6-35A6-E300-DC07-884685FAF7B9}"/>
          </ac:picMkLst>
        </pc:picChg>
        <pc:picChg chg="add mod">
          <ac:chgData name="Larsson Ulf" userId="6691d45b-9c88-4dea-ab1e-b1b1b13a856c" providerId="ADAL" clId="{5D0DCEA0-B1C0-4F88-A2CE-A8E33012C8E9}" dt="2023-05-11T15:23:14.122" v="22129" actId="1076"/>
          <ac:picMkLst>
            <pc:docMk/>
            <pc:sldMk cId="1474092202" sldId="3689"/>
            <ac:picMk id="7" creationId="{A2D9EE67-EFA1-F306-234C-5DD054FD183C}"/>
          </ac:picMkLst>
        </pc:picChg>
        <pc:picChg chg="add mod">
          <ac:chgData name="Larsson Ulf" userId="6691d45b-9c88-4dea-ab1e-b1b1b13a856c" providerId="ADAL" clId="{5D0DCEA0-B1C0-4F88-A2CE-A8E33012C8E9}" dt="2023-05-11T15:23:19.308" v="22130" actId="1076"/>
          <ac:picMkLst>
            <pc:docMk/>
            <pc:sldMk cId="1474092202" sldId="3689"/>
            <ac:picMk id="8" creationId="{FCCFFAB5-C6C0-7219-3C31-57549183B43D}"/>
          </ac:picMkLst>
        </pc:picChg>
        <pc:picChg chg="add mod">
          <ac:chgData name="Larsson Ulf" userId="6691d45b-9c88-4dea-ab1e-b1b1b13a856c" providerId="ADAL" clId="{5D0DCEA0-B1C0-4F88-A2CE-A8E33012C8E9}" dt="2023-05-11T15:23:25.189" v="22131" actId="1076"/>
          <ac:picMkLst>
            <pc:docMk/>
            <pc:sldMk cId="1474092202" sldId="3689"/>
            <ac:picMk id="9" creationId="{64DB69DD-8645-BE1C-8FE0-AD96B574AEBA}"/>
          </ac:picMkLst>
        </pc:picChg>
        <pc:picChg chg="add mod">
          <ac:chgData name="Larsson Ulf" userId="6691d45b-9c88-4dea-ab1e-b1b1b13a856c" providerId="ADAL" clId="{5D0DCEA0-B1C0-4F88-A2CE-A8E33012C8E9}" dt="2023-05-11T15:23:31.003" v="22132" actId="1076"/>
          <ac:picMkLst>
            <pc:docMk/>
            <pc:sldMk cId="1474092202" sldId="3689"/>
            <ac:picMk id="10" creationId="{31F4C09B-A26E-8601-4B9F-95CC9311AC6E}"/>
          </ac:picMkLst>
        </pc:picChg>
      </pc:sldChg>
      <pc:sldChg chg="new del">
        <pc:chgData name="Larsson Ulf" userId="6691d45b-9c88-4dea-ab1e-b1b1b13a856c" providerId="ADAL" clId="{5D0DCEA0-B1C0-4F88-A2CE-A8E33012C8E9}" dt="2023-05-10T16:36:42.746" v="13419" actId="680"/>
        <pc:sldMkLst>
          <pc:docMk/>
          <pc:sldMk cId="376146196" sldId="3690"/>
        </pc:sldMkLst>
      </pc:sldChg>
      <pc:sldChg chg="modSp del mod">
        <pc:chgData name="Larsson Ulf" userId="6691d45b-9c88-4dea-ab1e-b1b1b13a856c" providerId="ADAL" clId="{5D0DCEA0-B1C0-4F88-A2CE-A8E33012C8E9}" dt="2023-06-22T09:10:29.689" v="28820" actId="20577"/>
        <pc:sldMkLst>
          <pc:docMk/>
          <pc:sldMk cId="1339123390" sldId="3690"/>
        </pc:sldMkLst>
        <pc:spChg chg="mod">
          <ac:chgData name="Larsson Ulf" userId="6691d45b-9c88-4dea-ab1e-b1b1b13a856c" providerId="ADAL" clId="{5D0DCEA0-B1C0-4F88-A2CE-A8E33012C8E9}" dt="2023-06-12T08:32:57.770" v="28528" actId="34135"/>
          <ac:spMkLst>
            <pc:docMk/>
            <pc:sldMk cId="1339123390" sldId="3690"/>
            <ac:spMk id="3" creationId="{23AC48CC-88A7-2842-F4A5-90314414844D}"/>
          </ac:spMkLst>
        </pc:spChg>
        <pc:spChg chg="mod">
          <ac:chgData name="Larsson Ulf" userId="6691d45b-9c88-4dea-ab1e-b1b1b13a856c" providerId="ADAL" clId="{5D0DCEA0-B1C0-4F88-A2CE-A8E33012C8E9}" dt="2023-06-22T09:10:29.689" v="28820" actId="20577"/>
          <ac:spMkLst>
            <pc:docMk/>
            <pc:sldMk cId="1339123390" sldId="3690"/>
            <ac:spMk id="7" creationId="{5940FCDD-E476-B983-B5CD-16EA70B06617}"/>
          </ac:spMkLst>
        </pc:spChg>
      </pc:sldChg>
      <pc:sldChg chg="addSp delSp modSp add del mod">
        <pc:chgData name="Larsson Ulf" userId="6691d45b-9c88-4dea-ab1e-b1b1b13a856c" providerId="ADAL" clId="{5D0DCEA0-B1C0-4F88-A2CE-A8E33012C8E9}" dt="2023-05-11T08:17:26.860" v="15206" actId="47"/>
        <pc:sldMkLst>
          <pc:docMk/>
          <pc:sldMk cId="2871457154" sldId="3690"/>
        </pc:sldMkLst>
        <pc:spChg chg="del">
          <ac:chgData name="Larsson Ulf" userId="6691d45b-9c88-4dea-ab1e-b1b1b13a856c" providerId="ADAL" clId="{5D0DCEA0-B1C0-4F88-A2CE-A8E33012C8E9}" dt="2023-05-11T06:30:00.512" v="13582" actId="478"/>
          <ac:spMkLst>
            <pc:docMk/>
            <pc:sldMk cId="2871457154" sldId="3690"/>
            <ac:spMk id="3" creationId="{6DF1E731-CC08-CF92-F74A-EA120C41E99A}"/>
          </ac:spMkLst>
        </pc:spChg>
        <pc:spChg chg="add mod">
          <ac:chgData name="Larsson Ulf" userId="6691d45b-9c88-4dea-ab1e-b1b1b13a856c" providerId="ADAL" clId="{5D0DCEA0-B1C0-4F88-A2CE-A8E33012C8E9}" dt="2023-05-11T06:27:58.989" v="13568" actId="1076"/>
          <ac:spMkLst>
            <pc:docMk/>
            <pc:sldMk cId="2871457154" sldId="3690"/>
            <ac:spMk id="4" creationId="{40545BBA-7ED6-D25E-9ED3-341334CFA508}"/>
          </ac:spMkLst>
        </pc:spChg>
        <pc:spChg chg="add mod">
          <ac:chgData name="Larsson Ulf" userId="6691d45b-9c88-4dea-ab1e-b1b1b13a856c" providerId="ADAL" clId="{5D0DCEA0-B1C0-4F88-A2CE-A8E33012C8E9}" dt="2023-05-11T06:30:14.442" v="13583" actId="1076"/>
          <ac:spMkLst>
            <pc:docMk/>
            <pc:sldMk cId="2871457154" sldId="3690"/>
            <ac:spMk id="5" creationId="{70CD6CD1-0910-16BE-ACE0-A2A1E172B972}"/>
          </ac:spMkLst>
        </pc:spChg>
        <pc:spChg chg="mod">
          <ac:chgData name="Larsson Ulf" userId="6691d45b-9c88-4dea-ab1e-b1b1b13a856c" providerId="ADAL" clId="{5D0DCEA0-B1C0-4F88-A2CE-A8E33012C8E9}" dt="2023-05-11T06:30:35.892" v="13587" actId="1076"/>
          <ac:spMkLst>
            <pc:docMk/>
            <pc:sldMk cId="2871457154" sldId="3690"/>
            <ac:spMk id="6" creationId="{5A712EB5-C9E4-47A3-AA59-DD963EC8A1F8}"/>
          </ac:spMkLst>
        </pc:spChg>
        <pc:spChg chg="add mod">
          <ac:chgData name="Larsson Ulf" userId="6691d45b-9c88-4dea-ab1e-b1b1b13a856c" providerId="ADAL" clId="{5D0DCEA0-B1C0-4F88-A2CE-A8E33012C8E9}" dt="2023-05-11T06:30:18.529" v="13584" actId="1076"/>
          <ac:spMkLst>
            <pc:docMk/>
            <pc:sldMk cId="2871457154" sldId="3690"/>
            <ac:spMk id="8" creationId="{2CBE851B-3FD1-E30E-5E81-20DA9DE2BC96}"/>
          </ac:spMkLst>
        </pc:spChg>
        <pc:spChg chg="add del mod">
          <ac:chgData name="Larsson Ulf" userId="6691d45b-9c88-4dea-ab1e-b1b1b13a856c" providerId="ADAL" clId="{5D0DCEA0-B1C0-4F88-A2CE-A8E33012C8E9}" dt="2023-05-11T06:26:16.910" v="13547"/>
          <ac:spMkLst>
            <pc:docMk/>
            <pc:sldMk cId="2871457154" sldId="3690"/>
            <ac:spMk id="9" creationId="{D7DC68B4-1277-D182-DCF2-56A0E854B491}"/>
          </ac:spMkLst>
        </pc:spChg>
        <pc:spChg chg="add del mod">
          <ac:chgData name="Larsson Ulf" userId="6691d45b-9c88-4dea-ab1e-b1b1b13a856c" providerId="ADAL" clId="{5D0DCEA0-B1C0-4F88-A2CE-A8E33012C8E9}" dt="2023-05-11T06:26:15.822" v="13545"/>
          <ac:spMkLst>
            <pc:docMk/>
            <pc:sldMk cId="2871457154" sldId="3690"/>
            <ac:spMk id="10" creationId="{07F3EC8E-A39E-AE4A-7C81-3D81F409E728}"/>
          </ac:spMkLst>
        </pc:spChg>
        <pc:spChg chg="add mod">
          <ac:chgData name="Larsson Ulf" userId="6691d45b-9c88-4dea-ab1e-b1b1b13a856c" providerId="ADAL" clId="{5D0DCEA0-B1C0-4F88-A2CE-A8E33012C8E9}" dt="2023-05-11T06:30:27.475" v="13586" actId="1076"/>
          <ac:spMkLst>
            <pc:docMk/>
            <pc:sldMk cId="2871457154" sldId="3690"/>
            <ac:spMk id="11" creationId="{0E8D7470-BB7E-31BF-CA9E-68EC59B26B53}"/>
          </ac:spMkLst>
        </pc:spChg>
        <pc:spChg chg="add mod">
          <ac:chgData name="Larsson Ulf" userId="6691d45b-9c88-4dea-ab1e-b1b1b13a856c" providerId="ADAL" clId="{5D0DCEA0-B1C0-4F88-A2CE-A8E33012C8E9}" dt="2023-05-11T06:30:23.447" v="13585" actId="1076"/>
          <ac:spMkLst>
            <pc:docMk/>
            <pc:sldMk cId="2871457154" sldId="3690"/>
            <ac:spMk id="12" creationId="{7212BC90-3BF6-EE54-3732-149E4ADD3FDB}"/>
          </ac:spMkLst>
        </pc:spChg>
        <pc:graphicFrameChg chg="del">
          <ac:chgData name="Larsson Ulf" userId="6691d45b-9c88-4dea-ab1e-b1b1b13a856c" providerId="ADAL" clId="{5D0DCEA0-B1C0-4F88-A2CE-A8E33012C8E9}" dt="2023-05-10T16:36:53.485" v="13421" actId="478"/>
          <ac:graphicFrameMkLst>
            <pc:docMk/>
            <pc:sldMk cId="2871457154" sldId="3690"/>
            <ac:graphicFrameMk id="2" creationId="{7CC2ADBE-B1FA-C90B-9B13-2B11699C68E0}"/>
          </ac:graphicFrameMkLst>
        </pc:graphicFrameChg>
      </pc:sldChg>
      <pc:sldChg chg="delSp modSp add mod">
        <pc:chgData name="Larsson Ulf" userId="6691d45b-9c88-4dea-ab1e-b1b1b13a856c" providerId="ADAL" clId="{5D0DCEA0-B1C0-4F88-A2CE-A8E33012C8E9}" dt="2023-06-26T13:43:30.799" v="29059" actId="20577"/>
        <pc:sldMkLst>
          <pc:docMk/>
          <pc:sldMk cId="2792133818" sldId="3691"/>
        </pc:sldMkLst>
        <pc:spChg chg="mod">
          <ac:chgData name="Larsson Ulf" userId="6691d45b-9c88-4dea-ab1e-b1b1b13a856c" providerId="ADAL" clId="{5D0DCEA0-B1C0-4F88-A2CE-A8E33012C8E9}" dt="2023-06-12T08:29:21.913" v="28524" actId="34135"/>
          <ac:spMkLst>
            <pc:docMk/>
            <pc:sldMk cId="2792133818" sldId="3691"/>
            <ac:spMk id="3" creationId="{6DF1E731-CC08-CF92-F74A-EA120C41E99A}"/>
          </ac:spMkLst>
        </pc:spChg>
        <pc:spChg chg="mod">
          <ac:chgData name="Larsson Ulf" userId="6691d45b-9c88-4dea-ab1e-b1b1b13a856c" providerId="ADAL" clId="{5D0DCEA0-B1C0-4F88-A2CE-A8E33012C8E9}" dt="2023-06-12T08:29:21.913" v="28524" actId="34135"/>
          <ac:spMkLst>
            <pc:docMk/>
            <pc:sldMk cId="2792133818" sldId="3691"/>
            <ac:spMk id="4" creationId="{40545BBA-7ED6-D25E-9ED3-341334CFA508}"/>
          </ac:spMkLst>
        </pc:spChg>
        <pc:spChg chg="mod">
          <ac:chgData name="Larsson Ulf" userId="6691d45b-9c88-4dea-ab1e-b1b1b13a856c" providerId="ADAL" clId="{5D0DCEA0-B1C0-4F88-A2CE-A8E33012C8E9}" dt="2023-06-12T08:29:21.913" v="28524" actId="34135"/>
          <ac:spMkLst>
            <pc:docMk/>
            <pc:sldMk cId="2792133818" sldId="3691"/>
            <ac:spMk id="5" creationId="{70CD6CD1-0910-16BE-ACE0-A2A1E172B972}"/>
          </ac:spMkLst>
        </pc:spChg>
        <pc:spChg chg="mod">
          <ac:chgData name="Larsson Ulf" userId="6691d45b-9c88-4dea-ab1e-b1b1b13a856c" providerId="ADAL" clId="{5D0DCEA0-B1C0-4F88-A2CE-A8E33012C8E9}" dt="2023-06-26T13:43:30.799" v="29059" actId="20577"/>
          <ac:spMkLst>
            <pc:docMk/>
            <pc:sldMk cId="2792133818" sldId="3691"/>
            <ac:spMk id="6" creationId="{5A712EB5-C9E4-47A3-AA59-DD963EC8A1F8}"/>
          </ac:spMkLst>
        </pc:spChg>
        <pc:spChg chg="mod">
          <ac:chgData name="Larsson Ulf" userId="6691d45b-9c88-4dea-ab1e-b1b1b13a856c" providerId="ADAL" clId="{5D0DCEA0-B1C0-4F88-A2CE-A8E33012C8E9}" dt="2023-06-12T08:29:21.913" v="28524" actId="34135"/>
          <ac:spMkLst>
            <pc:docMk/>
            <pc:sldMk cId="2792133818" sldId="3691"/>
            <ac:spMk id="7" creationId="{C5AC7E07-CCE4-48B3-A944-CC557B45CBBD}"/>
          </ac:spMkLst>
        </pc:spChg>
        <pc:spChg chg="mod">
          <ac:chgData name="Larsson Ulf" userId="6691d45b-9c88-4dea-ab1e-b1b1b13a856c" providerId="ADAL" clId="{5D0DCEA0-B1C0-4F88-A2CE-A8E33012C8E9}" dt="2023-06-12T08:29:21.913" v="28524" actId="34135"/>
          <ac:spMkLst>
            <pc:docMk/>
            <pc:sldMk cId="2792133818" sldId="3691"/>
            <ac:spMk id="8" creationId="{2CBE851B-3FD1-E30E-5E81-20DA9DE2BC96}"/>
          </ac:spMkLst>
        </pc:spChg>
        <pc:spChg chg="del">
          <ac:chgData name="Larsson Ulf" userId="6691d45b-9c88-4dea-ab1e-b1b1b13a856c" providerId="ADAL" clId="{5D0DCEA0-B1C0-4F88-A2CE-A8E33012C8E9}" dt="2023-05-11T06:31:13.586" v="13588" actId="478"/>
          <ac:spMkLst>
            <pc:docMk/>
            <pc:sldMk cId="2792133818" sldId="3691"/>
            <ac:spMk id="11" creationId="{0E8D7470-BB7E-31BF-CA9E-68EC59B26B53}"/>
          </ac:spMkLst>
        </pc:spChg>
      </pc:sldChg>
      <pc:sldChg chg="delSp modSp mod">
        <pc:chgData name="Larsson Ulf" userId="6691d45b-9c88-4dea-ab1e-b1b1b13a856c" providerId="ADAL" clId="{5D0DCEA0-B1C0-4F88-A2CE-A8E33012C8E9}" dt="2023-06-12T08:36:18.708" v="28543" actId="34135"/>
        <pc:sldMkLst>
          <pc:docMk/>
          <pc:sldMk cId="3719082447" sldId="3692"/>
        </pc:sldMkLst>
        <pc:spChg chg="del">
          <ac:chgData name="Larsson Ulf" userId="6691d45b-9c88-4dea-ab1e-b1b1b13a856c" providerId="ADAL" clId="{5D0DCEA0-B1C0-4F88-A2CE-A8E33012C8E9}" dt="2023-05-15T14:24:42.035" v="26395" actId="478"/>
          <ac:spMkLst>
            <pc:docMk/>
            <pc:sldMk cId="3719082447" sldId="3692"/>
            <ac:spMk id="2" creationId="{6797311E-B378-70A4-8298-CC1DB970F057}"/>
          </ac:spMkLst>
        </pc:spChg>
        <pc:spChg chg="mod">
          <ac:chgData name="Larsson Ulf" userId="6691d45b-9c88-4dea-ab1e-b1b1b13a856c" providerId="ADAL" clId="{5D0DCEA0-B1C0-4F88-A2CE-A8E33012C8E9}" dt="2023-06-12T08:36:18.708" v="28543" actId="34135"/>
          <ac:spMkLst>
            <pc:docMk/>
            <pc:sldMk cId="3719082447" sldId="3692"/>
            <ac:spMk id="3" creationId="{23AC48CC-88A7-2842-F4A5-90314414844D}"/>
          </ac:spMkLst>
        </pc:spChg>
        <pc:spChg chg="mod">
          <ac:chgData name="Larsson Ulf" userId="6691d45b-9c88-4dea-ab1e-b1b1b13a856c" providerId="ADAL" clId="{5D0DCEA0-B1C0-4F88-A2CE-A8E33012C8E9}" dt="2023-06-12T08:36:18.708" v="28543" actId="34135"/>
          <ac:spMkLst>
            <pc:docMk/>
            <pc:sldMk cId="3719082447" sldId="3692"/>
            <ac:spMk id="7" creationId="{5940FCDD-E476-B983-B5CD-16EA70B06617}"/>
          </ac:spMkLst>
        </pc:spChg>
      </pc:sldChg>
      <pc:sldChg chg="addSp delSp modSp mod delAnim modAnim">
        <pc:chgData name="Larsson Ulf" userId="6691d45b-9c88-4dea-ab1e-b1b1b13a856c" providerId="ADAL" clId="{5D0DCEA0-B1C0-4F88-A2CE-A8E33012C8E9}" dt="2023-06-12T08:36:27.404" v="28544" actId="34135"/>
        <pc:sldMkLst>
          <pc:docMk/>
          <pc:sldMk cId="541973656" sldId="3693"/>
        </pc:sldMkLst>
        <pc:spChg chg="del mod">
          <ac:chgData name="Larsson Ulf" userId="6691d45b-9c88-4dea-ab1e-b1b1b13a856c" providerId="ADAL" clId="{5D0DCEA0-B1C0-4F88-A2CE-A8E33012C8E9}" dt="2023-05-11T11:00:00.369" v="19363" actId="478"/>
          <ac:spMkLst>
            <pc:docMk/>
            <pc:sldMk cId="541973656" sldId="3693"/>
            <ac:spMk id="4" creationId="{B3F409BB-DEDD-2D6E-B8E2-9E54A1DB6952}"/>
          </ac:spMkLst>
        </pc:spChg>
        <pc:spChg chg="add del mod">
          <ac:chgData name="Larsson Ulf" userId="6691d45b-9c88-4dea-ab1e-b1b1b13a856c" providerId="ADAL" clId="{5D0DCEA0-B1C0-4F88-A2CE-A8E33012C8E9}" dt="2023-05-15T14:25:22.267" v="26400" actId="478"/>
          <ac:spMkLst>
            <pc:docMk/>
            <pc:sldMk cId="541973656" sldId="3693"/>
            <ac:spMk id="6" creationId="{5A712EB5-C9E4-47A3-AA59-DD963EC8A1F8}"/>
          </ac:spMkLst>
        </pc:spChg>
        <pc:spChg chg="add del mod">
          <ac:chgData name="Larsson Ulf" userId="6691d45b-9c88-4dea-ab1e-b1b1b13a856c" providerId="ADAL" clId="{5D0DCEA0-B1C0-4F88-A2CE-A8E33012C8E9}" dt="2023-06-12T08:36:27.404" v="28544" actId="34135"/>
          <ac:spMkLst>
            <pc:docMk/>
            <pc:sldMk cId="541973656" sldId="3693"/>
            <ac:spMk id="7" creationId="{DA971482-091C-3208-7302-8671503664C5}"/>
          </ac:spMkLst>
        </pc:spChg>
        <pc:spChg chg="add del mod">
          <ac:chgData name="Larsson Ulf" userId="6691d45b-9c88-4dea-ab1e-b1b1b13a856c" providerId="ADAL" clId="{5D0DCEA0-B1C0-4F88-A2CE-A8E33012C8E9}" dt="2023-06-12T08:36:27.404" v="28544" actId="34135"/>
          <ac:spMkLst>
            <pc:docMk/>
            <pc:sldMk cId="541973656" sldId="3693"/>
            <ac:spMk id="11" creationId="{3CA1899A-08E5-661F-6259-6ECFA5036351}"/>
          </ac:spMkLst>
        </pc:spChg>
        <pc:spChg chg="del mod">
          <ac:chgData name="Larsson Ulf" userId="6691d45b-9c88-4dea-ab1e-b1b1b13a856c" providerId="ADAL" clId="{5D0DCEA0-B1C0-4F88-A2CE-A8E33012C8E9}" dt="2023-05-15T14:25:02.248" v="26397" actId="478"/>
          <ac:spMkLst>
            <pc:docMk/>
            <pc:sldMk cId="541973656" sldId="3693"/>
            <ac:spMk id="12" creationId="{C381B647-40A6-DFB0-E9ED-2233E89C6F09}"/>
          </ac:spMkLst>
        </pc:spChg>
        <pc:spChg chg="add del mod">
          <ac:chgData name="Larsson Ulf" userId="6691d45b-9c88-4dea-ab1e-b1b1b13a856c" providerId="ADAL" clId="{5D0DCEA0-B1C0-4F88-A2CE-A8E33012C8E9}" dt="2023-06-12T08:36:27.404" v="28544" actId="34135"/>
          <ac:spMkLst>
            <pc:docMk/>
            <pc:sldMk cId="541973656" sldId="3693"/>
            <ac:spMk id="13" creationId="{C631A05D-AFF9-CDFC-CDD3-49E894E15777}"/>
          </ac:spMkLst>
        </pc:spChg>
        <pc:spChg chg="del">
          <ac:chgData name="Larsson Ulf" userId="6691d45b-9c88-4dea-ab1e-b1b1b13a856c" providerId="ADAL" clId="{5D0DCEA0-B1C0-4F88-A2CE-A8E33012C8E9}" dt="2023-05-11T11:00:08.375" v="19367" actId="478"/>
          <ac:spMkLst>
            <pc:docMk/>
            <pc:sldMk cId="541973656" sldId="3693"/>
            <ac:spMk id="14" creationId="{C061F089-F52B-3FC8-F7B3-367C7388C10D}"/>
          </ac:spMkLst>
        </pc:spChg>
        <pc:spChg chg="del">
          <ac:chgData name="Larsson Ulf" userId="6691d45b-9c88-4dea-ab1e-b1b1b13a856c" providerId="ADAL" clId="{5D0DCEA0-B1C0-4F88-A2CE-A8E33012C8E9}" dt="2023-05-11T11:00:10.690" v="19368" actId="478"/>
          <ac:spMkLst>
            <pc:docMk/>
            <pc:sldMk cId="541973656" sldId="3693"/>
            <ac:spMk id="15" creationId="{E336CCCD-ECC9-C82D-ABA0-538FC74C8E9D}"/>
          </ac:spMkLst>
        </pc:spChg>
        <pc:spChg chg="del">
          <ac:chgData name="Larsson Ulf" userId="6691d45b-9c88-4dea-ab1e-b1b1b13a856c" providerId="ADAL" clId="{5D0DCEA0-B1C0-4F88-A2CE-A8E33012C8E9}" dt="2023-05-11T11:00:12.773" v="19369" actId="478"/>
          <ac:spMkLst>
            <pc:docMk/>
            <pc:sldMk cId="541973656" sldId="3693"/>
            <ac:spMk id="16" creationId="{CC088ABA-9086-A38E-C01D-BE1606A065BF}"/>
          </ac:spMkLst>
        </pc:spChg>
        <pc:spChg chg="del mod">
          <ac:chgData name="Larsson Ulf" userId="6691d45b-9c88-4dea-ab1e-b1b1b13a856c" providerId="ADAL" clId="{5D0DCEA0-B1C0-4F88-A2CE-A8E33012C8E9}" dt="2023-05-11T10:59:55.109" v="19360" actId="478"/>
          <ac:spMkLst>
            <pc:docMk/>
            <pc:sldMk cId="541973656" sldId="3693"/>
            <ac:spMk id="17" creationId="{87B6E13F-7EF7-4754-F36E-450DB50ED6FC}"/>
          </ac:spMkLst>
        </pc:spChg>
        <pc:spChg chg="del">
          <ac:chgData name="Larsson Ulf" userId="6691d45b-9c88-4dea-ab1e-b1b1b13a856c" providerId="ADAL" clId="{5D0DCEA0-B1C0-4F88-A2CE-A8E33012C8E9}" dt="2023-05-11T10:59:58.450" v="19362" actId="478"/>
          <ac:spMkLst>
            <pc:docMk/>
            <pc:sldMk cId="541973656" sldId="3693"/>
            <ac:spMk id="18" creationId="{26EB2D52-5893-78FC-B6EE-7D2DF54088FB}"/>
          </ac:spMkLst>
        </pc:spChg>
        <pc:spChg chg="del mod">
          <ac:chgData name="Larsson Ulf" userId="6691d45b-9c88-4dea-ab1e-b1b1b13a856c" providerId="ADAL" clId="{5D0DCEA0-B1C0-4F88-A2CE-A8E33012C8E9}" dt="2023-05-15T14:25:00.124" v="26396" actId="478"/>
          <ac:spMkLst>
            <pc:docMk/>
            <pc:sldMk cId="541973656" sldId="3693"/>
            <ac:spMk id="19" creationId="{D2363614-EDF2-073F-C10C-602A3C6041CF}"/>
          </ac:spMkLst>
        </pc:spChg>
        <pc:spChg chg="add del mod">
          <ac:chgData name="Larsson Ulf" userId="6691d45b-9c88-4dea-ab1e-b1b1b13a856c" providerId="ADAL" clId="{5D0DCEA0-B1C0-4F88-A2CE-A8E33012C8E9}" dt="2023-05-11T19:04:50.925" v="22153" actId="478"/>
          <ac:spMkLst>
            <pc:docMk/>
            <pc:sldMk cId="541973656" sldId="3693"/>
            <ac:spMk id="20" creationId="{EE39BB04-968E-2D6E-672C-E6EEFDEA6F55}"/>
          </ac:spMkLst>
        </pc:spChg>
        <pc:spChg chg="del mod">
          <ac:chgData name="Larsson Ulf" userId="6691d45b-9c88-4dea-ab1e-b1b1b13a856c" providerId="ADAL" clId="{5D0DCEA0-B1C0-4F88-A2CE-A8E33012C8E9}" dt="2023-05-11T11:00:02.645" v="19365" actId="478"/>
          <ac:spMkLst>
            <pc:docMk/>
            <pc:sldMk cId="541973656" sldId="3693"/>
            <ac:spMk id="21" creationId="{32F1ED90-9B68-DDA1-4FED-611C6C9F1BFE}"/>
          </ac:spMkLst>
        </pc:spChg>
        <pc:spChg chg="del">
          <ac:chgData name="Larsson Ulf" userId="6691d45b-9c88-4dea-ab1e-b1b1b13a856c" providerId="ADAL" clId="{5D0DCEA0-B1C0-4F88-A2CE-A8E33012C8E9}" dt="2023-05-11T11:25:36.348" v="20098" actId="478"/>
          <ac:spMkLst>
            <pc:docMk/>
            <pc:sldMk cId="541973656" sldId="3693"/>
            <ac:spMk id="22" creationId="{7CF3CC9C-83E6-2AFA-6E1B-9CDA71763D26}"/>
          </ac:spMkLst>
        </pc:spChg>
        <pc:spChg chg="del">
          <ac:chgData name="Larsson Ulf" userId="6691d45b-9c88-4dea-ab1e-b1b1b13a856c" providerId="ADAL" clId="{5D0DCEA0-B1C0-4F88-A2CE-A8E33012C8E9}" dt="2023-05-11T11:25:34.903" v="20097" actId="478"/>
          <ac:spMkLst>
            <pc:docMk/>
            <pc:sldMk cId="541973656" sldId="3693"/>
            <ac:spMk id="23" creationId="{E22FE453-AAB4-E13A-72CC-62C4EA4DE79F}"/>
          </ac:spMkLst>
        </pc:spChg>
        <pc:spChg chg="del">
          <ac:chgData name="Larsson Ulf" userId="6691d45b-9c88-4dea-ab1e-b1b1b13a856c" providerId="ADAL" clId="{5D0DCEA0-B1C0-4F88-A2CE-A8E33012C8E9}" dt="2023-05-11T11:25:40.698" v="20099" actId="478"/>
          <ac:spMkLst>
            <pc:docMk/>
            <pc:sldMk cId="541973656" sldId="3693"/>
            <ac:spMk id="24" creationId="{DA376657-EC16-0BA0-AB50-FAA94EC12159}"/>
          </ac:spMkLst>
        </pc:spChg>
        <pc:spChg chg="del mod">
          <ac:chgData name="Larsson Ulf" userId="6691d45b-9c88-4dea-ab1e-b1b1b13a856c" providerId="ADAL" clId="{5D0DCEA0-B1C0-4F88-A2CE-A8E33012C8E9}" dt="2023-05-15T14:25:04.054" v="26399" actId="478"/>
          <ac:spMkLst>
            <pc:docMk/>
            <pc:sldMk cId="541973656" sldId="3693"/>
            <ac:spMk id="25" creationId="{E384A30F-4763-3DAB-0BF1-BC3819A418A2}"/>
          </ac:spMkLst>
        </pc:spChg>
        <pc:spChg chg="add del mod">
          <ac:chgData name="Larsson Ulf" userId="6691d45b-9c88-4dea-ab1e-b1b1b13a856c" providerId="ADAL" clId="{5D0DCEA0-B1C0-4F88-A2CE-A8E33012C8E9}" dt="2023-05-11T11:13:19.241" v="19643" actId="478"/>
          <ac:spMkLst>
            <pc:docMk/>
            <pc:sldMk cId="541973656" sldId="3693"/>
            <ac:spMk id="26" creationId="{16F55B7B-EDF8-77FB-EAB4-028553280EC4}"/>
          </ac:spMkLst>
        </pc:spChg>
        <pc:spChg chg="add del mod">
          <ac:chgData name="Larsson Ulf" userId="6691d45b-9c88-4dea-ab1e-b1b1b13a856c" providerId="ADAL" clId="{5D0DCEA0-B1C0-4F88-A2CE-A8E33012C8E9}" dt="2023-06-12T08:36:27.404" v="28544" actId="34135"/>
          <ac:spMkLst>
            <pc:docMk/>
            <pc:sldMk cId="541973656" sldId="3693"/>
            <ac:spMk id="27" creationId="{72D5C5AF-E10B-CE30-155F-21F156880D2D}"/>
          </ac:spMkLst>
        </pc:spChg>
        <pc:spChg chg="add del mod">
          <ac:chgData name="Larsson Ulf" userId="6691d45b-9c88-4dea-ab1e-b1b1b13a856c" providerId="ADAL" clId="{5D0DCEA0-B1C0-4F88-A2CE-A8E33012C8E9}" dt="2023-05-11T19:04:38.159" v="22152" actId="478"/>
          <ac:spMkLst>
            <pc:docMk/>
            <pc:sldMk cId="541973656" sldId="3693"/>
            <ac:spMk id="30" creationId="{F828972D-850A-B98F-31B2-81507FC39043}"/>
          </ac:spMkLst>
        </pc:spChg>
        <pc:spChg chg="add del mod">
          <ac:chgData name="Larsson Ulf" userId="6691d45b-9c88-4dea-ab1e-b1b1b13a856c" providerId="ADAL" clId="{5D0DCEA0-B1C0-4F88-A2CE-A8E33012C8E9}" dt="2023-06-12T08:36:27.404" v="28544" actId="34135"/>
          <ac:spMkLst>
            <pc:docMk/>
            <pc:sldMk cId="541973656" sldId="3693"/>
            <ac:spMk id="33" creationId="{EF1294D7-4AA6-ED49-702F-AF8BAF214A42}"/>
          </ac:spMkLst>
        </pc:spChg>
        <pc:spChg chg="del mod">
          <ac:chgData name="Larsson Ulf" userId="6691d45b-9c88-4dea-ab1e-b1b1b13a856c" providerId="ADAL" clId="{5D0DCEA0-B1C0-4F88-A2CE-A8E33012C8E9}" dt="2023-05-11T11:25:32.389" v="20096" actId="478"/>
          <ac:spMkLst>
            <pc:docMk/>
            <pc:sldMk cId="541973656" sldId="3693"/>
            <ac:spMk id="34" creationId="{F6D16234-E617-FC56-46D1-7033F7720129}"/>
          </ac:spMkLst>
        </pc:spChg>
        <pc:picChg chg="add del mod ord">
          <ac:chgData name="Larsson Ulf" userId="6691d45b-9c88-4dea-ab1e-b1b1b13a856c" providerId="ADAL" clId="{5D0DCEA0-B1C0-4F88-A2CE-A8E33012C8E9}" dt="2023-05-11T11:05:52.547" v="19377" actId="478"/>
          <ac:picMkLst>
            <pc:docMk/>
            <pc:sldMk cId="541973656" sldId="3693"/>
            <ac:picMk id="2" creationId="{A50F9833-8930-FDA9-DA64-1E9C7562B3B6}"/>
          </ac:picMkLst>
        </pc:picChg>
        <pc:picChg chg="add del mod ord">
          <ac:chgData name="Larsson Ulf" userId="6691d45b-9c88-4dea-ab1e-b1b1b13a856c" providerId="ADAL" clId="{5D0DCEA0-B1C0-4F88-A2CE-A8E33012C8E9}" dt="2023-06-12T08:36:27.404" v="28544" actId="34135"/>
          <ac:picMkLst>
            <pc:docMk/>
            <pc:sldMk cId="541973656" sldId="3693"/>
            <ac:picMk id="3" creationId="{67932098-7CF4-749E-68D8-B3FFD6963DBF}"/>
          </ac:picMkLst>
        </pc:picChg>
        <pc:picChg chg="add del mod">
          <ac:chgData name="Larsson Ulf" userId="6691d45b-9c88-4dea-ab1e-b1b1b13a856c" providerId="ADAL" clId="{5D0DCEA0-B1C0-4F88-A2CE-A8E33012C8E9}" dt="2023-05-11T11:07:50.325" v="19384" actId="478"/>
          <ac:picMkLst>
            <pc:docMk/>
            <pc:sldMk cId="541973656" sldId="3693"/>
            <ac:picMk id="5" creationId="{85B1DE51-669A-B490-2BEE-139FB51F364F}"/>
          </ac:picMkLst>
        </pc:picChg>
        <pc:picChg chg="add del mod">
          <ac:chgData name="Larsson Ulf" userId="6691d45b-9c88-4dea-ab1e-b1b1b13a856c" providerId="ADAL" clId="{5D0DCEA0-B1C0-4F88-A2CE-A8E33012C8E9}" dt="2023-06-12T08:36:27.404" v="28544" actId="34135"/>
          <ac:picMkLst>
            <pc:docMk/>
            <pc:sldMk cId="541973656" sldId="3693"/>
            <ac:picMk id="8" creationId="{2BBB7BB5-8CBA-B194-8C95-FD4A0F18F20B}"/>
          </ac:picMkLst>
        </pc:picChg>
        <pc:picChg chg="add del mod">
          <ac:chgData name="Larsson Ulf" userId="6691d45b-9c88-4dea-ab1e-b1b1b13a856c" providerId="ADAL" clId="{5D0DCEA0-B1C0-4F88-A2CE-A8E33012C8E9}" dt="2023-06-12T08:36:27.404" v="28544" actId="34135"/>
          <ac:picMkLst>
            <pc:docMk/>
            <pc:sldMk cId="541973656" sldId="3693"/>
            <ac:picMk id="9" creationId="{8EE47063-05AE-DF8D-C56F-180177203F22}"/>
          </ac:picMkLst>
        </pc:picChg>
        <pc:picChg chg="del">
          <ac:chgData name="Larsson Ulf" userId="6691d45b-9c88-4dea-ab1e-b1b1b13a856c" providerId="ADAL" clId="{5D0DCEA0-B1C0-4F88-A2CE-A8E33012C8E9}" dt="2023-05-11T11:13:06.596" v="19640" actId="478"/>
          <ac:picMkLst>
            <pc:docMk/>
            <pc:sldMk cId="541973656" sldId="3693"/>
            <ac:picMk id="10" creationId="{F4D08395-C679-E71F-3A0A-C484C26614A3}"/>
          </ac:picMkLst>
        </pc:picChg>
        <pc:cxnChg chg="add del mod">
          <ac:chgData name="Larsson Ulf" userId="6691d45b-9c88-4dea-ab1e-b1b1b13a856c" providerId="ADAL" clId="{5D0DCEA0-B1C0-4F88-A2CE-A8E33012C8E9}" dt="2023-06-12T08:36:27.404" v="28544" actId="34135"/>
          <ac:cxnSpMkLst>
            <pc:docMk/>
            <pc:sldMk cId="541973656" sldId="3693"/>
            <ac:cxnSpMk id="28" creationId="{EBA6354C-4773-25CA-62FE-894CA33302AA}"/>
          </ac:cxnSpMkLst>
        </pc:cxnChg>
        <pc:cxnChg chg="add del mod">
          <ac:chgData name="Larsson Ulf" userId="6691d45b-9c88-4dea-ab1e-b1b1b13a856c" providerId="ADAL" clId="{5D0DCEA0-B1C0-4F88-A2CE-A8E33012C8E9}" dt="2023-05-11T11:32:47.203" v="20317" actId="478"/>
          <ac:cxnSpMkLst>
            <pc:docMk/>
            <pc:sldMk cId="541973656" sldId="3693"/>
            <ac:cxnSpMk id="40" creationId="{34D63215-A4D4-7F5B-2D66-C7B156E452D3}"/>
          </ac:cxnSpMkLst>
        </pc:cxnChg>
        <pc:cxnChg chg="add del mod">
          <ac:chgData name="Larsson Ulf" userId="6691d45b-9c88-4dea-ab1e-b1b1b13a856c" providerId="ADAL" clId="{5D0DCEA0-B1C0-4F88-A2CE-A8E33012C8E9}" dt="2023-06-12T08:36:27.404" v="28544" actId="34135"/>
          <ac:cxnSpMkLst>
            <pc:docMk/>
            <pc:sldMk cId="541973656" sldId="3693"/>
            <ac:cxnSpMk id="49" creationId="{823FD97A-744B-8733-7C9C-401092CB4FAA}"/>
          </ac:cxnSpMkLst>
        </pc:cxnChg>
        <pc:cxnChg chg="add del mod">
          <ac:chgData name="Larsson Ulf" userId="6691d45b-9c88-4dea-ab1e-b1b1b13a856c" providerId="ADAL" clId="{5D0DCEA0-B1C0-4F88-A2CE-A8E33012C8E9}" dt="2023-06-12T08:36:27.404" v="28544" actId="34135"/>
          <ac:cxnSpMkLst>
            <pc:docMk/>
            <pc:sldMk cId="541973656" sldId="3693"/>
            <ac:cxnSpMk id="50" creationId="{8D126E66-CD95-51D4-A619-F7E69381D7DE}"/>
          </ac:cxnSpMkLst>
        </pc:cxnChg>
      </pc:sldChg>
      <pc:sldChg chg="modSp add del mod">
        <pc:chgData name="Larsson Ulf" userId="6691d45b-9c88-4dea-ab1e-b1b1b13a856c" providerId="ADAL" clId="{5D0DCEA0-B1C0-4F88-A2CE-A8E33012C8E9}" dt="2023-05-11T12:44:27.129" v="21535" actId="47"/>
        <pc:sldMkLst>
          <pc:docMk/>
          <pc:sldMk cId="3332306067" sldId="3694"/>
        </pc:sldMkLst>
        <pc:spChg chg="mod">
          <ac:chgData name="Larsson Ulf" userId="6691d45b-9c88-4dea-ab1e-b1b1b13a856c" providerId="ADAL" clId="{5D0DCEA0-B1C0-4F88-A2CE-A8E33012C8E9}" dt="2023-05-11T12:44:23.031" v="21534" actId="20577"/>
          <ac:spMkLst>
            <pc:docMk/>
            <pc:sldMk cId="3332306067" sldId="3694"/>
            <ac:spMk id="6" creationId="{5A712EB5-C9E4-47A3-AA59-DD963EC8A1F8}"/>
          </ac:spMkLst>
        </pc:spChg>
        <pc:spChg chg="mod">
          <ac:chgData name="Larsson Ulf" userId="6691d45b-9c88-4dea-ab1e-b1b1b13a856c" providerId="ADAL" clId="{5D0DCEA0-B1C0-4F88-A2CE-A8E33012C8E9}" dt="2023-05-11T12:33:05.540" v="21149" actId="20577"/>
          <ac:spMkLst>
            <pc:docMk/>
            <pc:sldMk cId="3332306067" sldId="3694"/>
            <ac:spMk id="7" creationId="{C5AC7E07-CCE4-48B3-A944-CC557B45CBBD}"/>
          </ac:spMkLst>
        </pc:spChg>
      </pc:sldChg>
      <pc:sldChg chg="addSp modSp add mod">
        <pc:chgData name="Larsson Ulf" userId="6691d45b-9c88-4dea-ab1e-b1b1b13a856c" providerId="ADAL" clId="{5D0DCEA0-B1C0-4F88-A2CE-A8E33012C8E9}" dt="2023-06-22T09:38:20.669" v="29034" actId="255"/>
        <pc:sldMkLst>
          <pc:docMk/>
          <pc:sldMk cId="3952747567" sldId="3695"/>
        </pc:sldMkLst>
        <pc:spChg chg="add mod">
          <ac:chgData name="Larsson Ulf" userId="6691d45b-9c88-4dea-ab1e-b1b1b13a856c" providerId="ADAL" clId="{5D0DCEA0-B1C0-4F88-A2CE-A8E33012C8E9}" dt="2023-05-12T12:37:05.285" v="24015" actId="571"/>
          <ac:spMkLst>
            <pc:docMk/>
            <pc:sldMk cId="3952747567" sldId="3695"/>
            <ac:spMk id="2" creationId="{87E3D6E3-7DC3-6A74-2949-DE54F5ABD403}"/>
          </ac:spMkLst>
        </pc:spChg>
        <pc:spChg chg="mod">
          <ac:chgData name="Larsson Ulf" userId="6691d45b-9c88-4dea-ab1e-b1b1b13a856c" providerId="ADAL" clId="{5D0DCEA0-B1C0-4F88-A2CE-A8E33012C8E9}" dt="2023-06-22T09:38:20.669" v="29034" actId="255"/>
          <ac:spMkLst>
            <pc:docMk/>
            <pc:sldMk cId="3952747567" sldId="3695"/>
            <ac:spMk id="6" creationId="{5A712EB5-C9E4-47A3-AA59-DD963EC8A1F8}"/>
          </ac:spMkLst>
        </pc:spChg>
        <pc:spChg chg="mod">
          <ac:chgData name="Larsson Ulf" userId="6691d45b-9c88-4dea-ab1e-b1b1b13a856c" providerId="ADAL" clId="{5D0DCEA0-B1C0-4F88-A2CE-A8E33012C8E9}" dt="2023-06-12T08:37:03.945" v="28549" actId="34135"/>
          <ac:spMkLst>
            <pc:docMk/>
            <pc:sldMk cId="3952747567" sldId="3695"/>
            <ac:spMk id="7" creationId="{C5AC7E07-CCE4-48B3-A944-CC557B45CBBD}"/>
          </ac:spMkLst>
        </pc:spChg>
      </pc:sldChg>
      <pc:sldChg chg="addSp delSp modSp add del mod ord">
        <pc:chgData name="Larsson Ulf" userId="6691d45b-9c88-4dea-ab1e-b1b1b13a856c" providerId="ADAL" clId="{5D0DCEA0-B1C0-4F88-A2CE-A8E33012C8E9}" dt="2023-05-14T20:54:17.195" v="25645" actId="47"/>
        <pc:sldMkLst>
          <pc:docMk/>
          <pc:sldMk cId="1509963622" sldId="3696"/>
        </pc:sldMkLst>
        <pc:spChg chg="mod">
          <ac:chgData name="Larsson Ulf" userId="6691d45b-9c88-4dea-ab1e-b1b1b13a856c" providerId="ADAL" clId="{5D0DCEA0-B1C0-4F88-A2CE-A8E33012C8E9}" dt="2023-05-12T12:42:13.416" v="24033" actId="13926"/>
          <ac:spMkLst>
            <pc:docMk/>
            <pc:sldMk cId="1509963622" sldId="3696"/>
            <ac:spMk id="3" creationId="{23AC48CC-88A7-2842-F4A5-90314414844D}"/>
          </ac:spMkLst>
        </pc:spChg>
        <pc:spChg chg="del">
          <ac:chgData name="Larsson Ulf" userId="6691d45b-9c88-4dea-ab1e-b1b1b13a856c" providerId="ADAL" clId="{5D0DCEA0-B1C0-4F88-A2CE-A8E33012C8E9}" dt="2023-05-11T13:33:08.083" v="21850" actId="478"/>
          <ac:spMkLst>
            <pc:docMk/>
            <pc:sldMk cId="1509963622" sldId="3696"/>
            <ac:spMk id="7" creationId="{5940FCDD-E476-B983-B5CD-16EA70B06617}"/>
          </ac:spMkLst>
        </pc:spChg>
        <pc:graphicFrameChg chg="add del mod">
          <ac:chgData name="Larsson Ulf" userId="6691d45b-9c88-4dea-ab1e-b1b1b13a856c" providerId="ADAL" clId="{5D0DCEA0-B1C0-4F88-A2CE-A8E33012C8E9}" dt="2023-05-11T15:12:16.721" v="22048" actId="478"/>
          <ac:graphicFrameMkLst>
            <pc:docMk/>
            <pc:sldMk cId="1509963622" sldId="3696"/>
            <ac:graphicFrameMk id="4" creationId="{0A52319B-383B-846B-DF60-36C66BA62611}"/>
          </ac:graphicFrameMkLst>
        </pc:graphicFrameChg>
        <pc:graphicFrameChg chg="add del mod">
          <ac:chgData name="Larsson Ulf" userId="6691d45b-9c88-4dea-ab1e-b1b1b13a856c" providerId="ADAL" clId="{5D0DCEA0-B1C0-4F88-A2CE-A8E33012C8E9}" dt="2023-05-11T13:35:19.853" v="21856" actId="478"/>
          <ac:graphicFrameMkLst>
            <pc:docMk/>
            <pc:sldMk cId="1509963622" sldId="3696"/>
            <ac:graphicFrameMk id="4" creationId="{CAD50360-DE9F-9D23-FD90-A84C11A680C1}"/>
          </ac:graphicFrameMkLst>
        </pc:graphicFrameChg>
        <pc:graphicFrameChg chg="add mod modGraphic">
          <ac:chgData name="Larsson Ulf" userId="6691d45b-9c88-4dea-ab1e-b1b1b13a856c" providerId="ADAL" clId="{5D0DCEA0-B1C0-4F88-A2CE-A8E33012C8E9}" dt="2023-05-12T12:47:50.023" v="24063" actId="20577"/>
          <ac:graphicFrameMkLst>
            <pc:docMk/>
            <pc:sldMk cId="1509963622" sldId="3696"/>
            <ac:graphicFrameMk id="5" creationId="{BC715457-EF02-CEE6-F97F-9E88E6FBAEA9}"/>
          </ac:graphicFrameMkLst>
        </pc:graphicFrameChg>
      </pc:sldChg>
      <pc:sldChg chg="addSp delSp modSp add mod">
        <pc:chgData name="Larsson Ulf" userId="6691d45b-9c88-4dea-ab1e-b1b1b13a856c" providerId="ADAL" clId="{5D0DCEA0-B1C0-4F88-A2CE-A8E33012C8E9}" dt="2023-06-26T13:56:10.251" v="29116" actId="34135"/>
        <pc:sldMkLst>
          <pc:docMk/>
          <pc:sldMk cId="3112893129" sldId="3697"/>
        </pc:sldMkLst>
        <pc:spChg chg="del">
          <ac:chgData name="Larsson Ulf" userId="6691d45b-9c88-4dea-ab1e-b1b1b13a856c" providerId="ADAL" clId="{5D0DCEA0-B1C0-4F88-A2CE-A8E33012C8E9}" dt="2023-05-15T14:26:04.621" v="26401" actId="478"/>
          <ac:spMkLst>
            <pc:docMk/>
            <pc:sldMk cId="3112893129" sldId="3697"/>
            <ac:spMk id="2" creationId="{6797311E-B378-70A4-8298-CC1DB970F057}"/>
          </ac:spMkLst>
        </pc:spChg>
        <pc:spChg chg="mod">
          <ac:chgData name="Larsson Ulf" userId="6691d45b-9c88-4dea-ab1e-b1b1b13a856c" providerId="ADAL" clId="{5D0DCEA0-B1C0-4F88-A2CE-A8E33012C8E9}" dt="2023-06-12T08:36:50.316" v="28547" actId="34135"/>
          <ac:spMkLst>
            <pc:docMk/>
            <pc:sldMk cId="3112893129" sldId="3697"/>
            <ac:spMk id="3" creationId="{23AC48CC-88A7-2842-F4A5-90314414844D}"/>
          </ac:spMkLst>
        </pc:spChg>
        <pc:spChg chg="mod">
          <ac:chgData name="Larsson Ulf" userId="6691d45b-9c88-4dea-ab1e-b1b1b13a856c" providerId="ADAL" clId="{5D0DCEA0-B1C0-4F88-A2CE-A8E33012C8E9}" dt="2023-06-12T08:36:50.316" v="28547" actId="34135"/>
          <ac:spMkLst>
            <pc:docMk/>
            <pc:sldMk cId="3112893129" sldId="3697"/>
            <ac:spMk id="6" creationId="{167BF977-B1A3-F317-F329-009B2CFA958F}"/>
          </ac:spMkLst>
        </pc:spChg>
        <pc:graphicFrameChg chg="mod modGraphic">
          <ac:chgData name="Larsson Ulf" userId="6691d45b-9c88-4dea-ab1e-b1b1b13a856c" providerId="ADAL" clId="{5D0DCEA0-B1C0-4F88-A2CE-A8E33012C8E9}" dt="2023-06-26T13:56:10.251" v="29116" actId="34135"/>
          <ac:graphicFrameMkLst>
            <pc:docMk/>
            <pc:sldMk cId="3112893129" sldId="3697"/>
            <ac:graphicFrameMk id="4" creationId="{E58563FD-BA26-45EC-878A-B84EA600D8BD}"/>
          </ac:graphicFrameMkLst>
        </pc:graphicFrameChg>
        <pc:picChg chg="del">
          <ac:chgData name="Larsson Ulf" userId="6691d45b-9c88-4dea-ab1e-b1b1b13a856c" providerId="ADAL" clId="{5D0DCEA0-B1C0-4F88-A2CE-A8E33012C8E9}" dt="2023-05-11T20:44:33.721" v="22164" actId="478"/>
          <ac:picMkLst>
            <pc:docMk/>
            <pc:sldMk cId="3112893129" sldId="3697"/>
            <ac:picMk id="7" creationId="{A2D9EE67-EFA1-F306-234C-5DD054FD183C}"/>
          </ac:picMkLst>
        </pc:picChg>
        <pc:picChg chg="del">
          <ac:chgData name="Larsson Ulf" userId="6691d45b-9c88-4dea-ab1e-b1b1b13a856c" providerId="ADAL" clId="{5D0DCEA0-B1C0-4F88-A2CE-A8E33012C8E9}" dt="2023-05-11T20:44:35.489" v="22165" actId="478"/>
          <ac:picMkLst>
            <pc:docMk/>
            <pc:sldMk cId="3112893129" sldId="3697"/>
            <ac:picMk id="8" creationId="{FCCFFAB5-C6C0-7219-3C31-57549183B43D}"/>
          </ac:picMkLst>
        </pc:picChg>
        <pc:picChg chg="del">
          <ac:chgData name="Larsson Ulf" userId="6691d45b-9c88-4dea-ab1e-b1b1b13a856c" providerId="ADAL" clId="{5D0DCEA0-B1C0-4F88-A2CE-A8E33012C8E9}" dt="2023-05-11T20:44:35.916" v="22166" actId="478"/>
          <ac:picMkLst>
            <pc:docMk/>
            <pc:sldMk cId="3112893129" sldId="3697"/>
            <ac:picMk id="9" creationId="{64DB69DD-8645-BE1C-8FE0-AD96B574AEBA}"/>
          </ac:picMkLst>
        </pc:picChg>
        <pc:picChg chg="del">
          <ac:chgData name="Larsson Ulf" userId="6691d45b-9c88-4dea-ab1e-b1b1b13a856c" providerId="ADAL" clId="{5D0DCEA0-B1C0-4F88-A2CE-A8E33012C8E9}" dt="2023-05-11T20:44:36.402" v="22167" actId="478"/>
          <ac:picMkLst>
            <pc:docMk/>
            <pc:sldMk cId="3112893129" sldId="3697"/>
            <ac:picMk id="10" creationId="{31F4C09B-A26E-8601-4B9F-95CC9311AC6E}"/>
          </ac:picMkLst>
        </pc:picChg>
        <pc:picChg chg="add mod">
          <ac:chgData name="Larsson Ulf" userId="6691d45b-9c88-4dea-ab1e-b1b1b13a856c" providerId="ADAL" clId="{5D0DCEA0-B1C0-4F88-A2CE-A8E33012C8E9}" dt="2023-06-12T08:36:50.316" v="28547" actId="34135"/>
          <ac:picMkLst>
            <pc:docMk/>
            <pc:sldMk cId="3112893129" sldId="3697"/>
            <ac:picMk id="11" creationId="{DCD3E280-3B3E-A380-0192-014A1CAB2F24}"/>
          </ac:picMkLst>
        </pc:picChg>
        <pc:picChg chg="add mod">
          <ac:chgData name="Larsson Ulf" userId="6691d45b-9c88-4dea-ab1e-b1b1b13a856c" providerId="ADAL" clId="{5D0DCEA0-B1C0-4F88-A2CE-A8E33012C8E9}" dt="2023-06-12T08:36:50.316" v="28547" actId="34135"/>
          <ac:picMkLst>
            <pc:docMk/>
            <pc:sldMk cId="3112893129" sldId="3697"/>
            <ac:picMk id="13" creationId="{7EB03322-05C9-63ED-734D-E809D74289B7}"/>
          </ac:picMkLst>
        </pc:picChg>
        <pc:picChg chg="add mod">
          <ac:chgData name="Larsson Ulf" userId="6691d45b-9c88-4dea-ab1e-b1b1b13a856c" providerId="ADAL" clId="{5D0DCEA0-B1C0-4F88-A2CE-A8E33012C8E9}" dt="2023-06-12T08:36:50.316" v="28547" actId="34135"/>
          <ac:picMkLst>
            <pc:docMk/>
            <pc:sldMk cId="3112893129" sldId="3697"/>
            <ac:picMk id="15" creationId="{49BFA091-CA34-9698-BC93-BADBB17AC129}"/>
          </ac:picMkLst>
        </pc:picChg>
        <pc:picChg chg="add mod">
          <ac:chgData name="Larsson Ulf" userId="6691d45b-9c88-4dea-ab1e-b1b1b13a856c" providerId="ADAL" clId="{5D0DCEA0-B1C0-4F88-A2CE-A8E33012C8E9}" dt="2023-06-12T08:36:50.316" v="28547" actId="34135"/>
          <ac:picMkLst>
            <pc:docMk/>
            <pc:sldMk cId="3112893129" sldId="3697"/>
            <ac:picMk id="17" creationId="{23773452-4C97-7EC8-B7EE-0E49EB67B66D}"/>
          </ac:picMkLst>
        </pc:picChg>
      </pc:sldChg>
      <pc:sldChg chg="addSp delSp modSp add del mod addAnim delAnim">
        <pc:chgData name="Larsson Ulf" userId="6691d45b-9c88-4dea-ab1e-b1b1b13a856c" providerId="ADAL" clId="{5D0DCEA0-B1C0-4F88-A2CE-A8E33012C8E9}" dt="2023-06-12T08:23:45.334" v="28505" actId="47"/>
        <pc:sldMkLst>
          <pc:docMk/>
          <pc:sldMk cId="2383813146" sldId="3698"/>
        </pc:sldMkLst>
        <pc:spChg chg="add del mod">
          <ac:chgData name="Larsson Ulf" userId="6691d45b-9c88-4dea-ab1e-b1b1b13a856c" providerId="ADAL" clId="{5D0DCEA0-B1C0-4F88-A2CE-A8E33012C8E9}" dt="2023-05-14T21:56:25.926" v="26291" actId="478"/>
          <ac:spMkLst>
            <pc:docMk/>
            <pc:sldMk cId="2383813146" sldId="3698"/>
            <ac:spMk id="3" creationId="{C2F24619-50C5-99E3-4A9F-28F8904F69D0}"/>
          </ac:spMkLst>
        </pc:spChg>
        <pc:spChg chg="mod">
          <ac:chgData name="Larsson Ulf" userId="6691d45b-9c88-4dea-ab1e-b1b1b13a856c" providerId="ADAL" clId="{5D0DCEA0-B1C0-4F88-A2CE-A8E33012C8E9}" dt="2023-05-14T21:51:23.975" v="26279" actId="14100"/>
          <ac:spMkLst>
            <pc:docMk/>
            <pc:sldMk cId="2383813146" sldId="3698"/>
            <ac:spMk id="5" creationId="{882B24A5-2E6F-3321-16D7-AD4AC2B8FE40}"/>
          </ac:spMkLst>
        </pc:spChg>
        <pc:spChg chg="mod">
          <ac:chgData name="Larsson Ulf" userId="6691d45b-9c88-4dea-ab1e-b1b1b13a856c" providerId="ADAL" clId="{5D0DCEA0-B1C0-4F88-A2CE-A8E33012C8E9}" dt="2023-05-14T21:43:11.691" v="26251" actId="255"/>
          <ac:spMkLst>
            <pc:docMk/>
            <pc:sldMk cId="2383813146" sldId="3698"/>
            <ac:spMk id="6" creationId="{FF21D67D-2BDC-951A-9EF6-1841FA9F8E0A}"/>
          </ac:spMkLst>
        </pc:spChg>
        <pc:spChg chg="mod">
          <ac:chgData name="Larsson Ulf" userId="6691d45b-9c88-4dea-ab1e-b1b1b13a856c" providerId="ADAL" clId="{5D0DCEA0-B1C0-4F88-A2CE-A8E33012C8E9}" dt="2023-05-14T21:21:32.526" v="26023" actId="14100"/>
          <ac:spMkLst>
            <pc:docMk/>
            <pc:sldMk cId="2383813146" sldId="3698"/>
            <ac:spMk id="8" creationId="{E535AB24-D3CF-89C1-48E7-F84C6BF8CE5D}"/>
          </ac:spMkLst>
        </pc:spChg>
        <pc:spChg chg="mod">
          <ac:chgData name="Larsson Ulf" userId="6691d45b-9c88-4dea-ab1e-b1b1b13a856c" providerId="ADAL" clId="{5D0DCEA0-B1C0-4F88-A2CE-A8E33012C8E9}" dt="2023-05-14T21:36:08.365" v="26209" actId="14100"/>
          <ac:spMkLst>
            <pc:docMk/>
            <pc:sldMk cId="2383813146" sldId="3698"/>
            <ac:spMk id="9" creationId="{0BD186BC-C0B0-1607-DEAC-11F0D943CC69}"/>
          </ac:spMkLst>
        </pc:spChg>
        <pc:spChg chg="mod">
          <ac:chgData name="Larsson Ulf" userId="6691d45b-9c88-4dea-ab1e-b1b1b13a856c" providerId="ADAL" clId="{5D0DCEA0-B1C0-4F88-A2CE-A8E33012C8E9}" dt="2023-06-12T07:18:51.387" v="28130" actId="20577"/>
          <ac:spMkLst>
            <pc:docMk/>
            <pc:sldMk cId="2383813146" sldId="3698"/>
            <ac:spMk id="27" creationId="{14FD5A87-3DF6-981A-682F-B14F1944FE21}"/>
          </ac:spMkLst>
        </pc:spChg>
        <pc:spChg chg="mod">
          <ac:chgData name="Larsson Ulf" userId="6691d45b-9c88-4dea-ab1e-b1b1b13a856c" providerId="ADAL" clId="{5D0DCEA0-B1C0-4F88-A2CE-A8E33012C8E9}" dt="2023-05-14T21:38:04.999" v="26223" actId="255"/>
          <ac:spMkLst>
            <pc:docMk/>
            <pc:sldMk cId="2383813146" sldId="3698"/>
            <ac:spMk id="30" creationId="{780E8AAF-5486-398C-A24F-80D41078996E}"/>
          </ac:spMkLst>
        </pc:spChg>
        <pc:spChg chg="mod">
          <ac:chgData name="Larsson Ulf" userId="6691d45b-9c88-4dea-ab1e-b1b1b13a856c" providerId="ADAL" clId="{5D0DCEA0-B1C0-4F88-A2CE-A8E33012C8E9}" dt="2023-05-14T21:37:58.709" v="26222" actId="255"/>
          <ac:spMkLst>
            <pc:docMk/>
            <pc:sldMk cId="2383813146" sldId="3698"/>
            <ac:spMk id="31" creationId="{563FD0BA-CB22-51E9-9823-E66B74E49BFD}"/>
          </ac:spMkLst>
        </pc:spChg>
        <pc:spChg chg="mod">
          <ac:chgData name="Larsson Ulf" userId="6691d45b-9c88-4dea-ab1e-b1b1b13a856c" providerId="ADAL" clId="{5D0DCEA0-B1C0-4F88-A2CE-A8E33012C8E9}" dt="2023-05-14T21:23:49.314" v="26054" actId="14100"/>
          <ac:spMkLst>
            <pc:docMk/>
            <pc:sldMk cId="2383813146" sldId="3698"/>
            <ac:spMk id="32" creationId="{AA775919-F421-1973-7D73-5B9E6AEBA369}"/>
          </ac:spMkLst>
        </pc:spChg>
        <pc:spChg chg="mod">
          <ac:chgData name="Larsson Ulf" userId="6691d45b-9c88-4dea-ab1e-b1b1b13a856c" providerId="ADAL" clId="{5D0DCEA0-B1C0-4F88-A2CE-A8E33012C8E9}" dt="2023-05-14T21:23:30.112" v="26050" actId="14100"/>
          <ac:spMkLst>
            <pc:docMk/>
            <pc:sldMk cId="2383813146" sldId="3698"/>
            <ac:spMk id="33" creationId="{BD0AE852-7574-B579-514B-6BB4EC2931C2}"/>
          </ac:spMkLst>
        </pc:spChg>
        <pc:spChg chg="mod">
          <ac:chgData name="Larsson Ulf" userId="6691d45b-9c88-4dea-ab1e-b1b1b13a856c" providerId="ADAL" clId="{5D0DCEA0-B1C0-4F88-A2CE-A8E33012C8E9}" dt="2023-05-14T21:40:58.766" v="26240" actId="255"/>
          <ac:spMkLst>
            <pc:docMk/>
            <pc:sldMk cId="2383813146" sldId="3698"/>
            <ac:spMk id="34" creationId="{855B84A3-F5C0-9E41-CDD0-A56BDE772651}"/>
          </ac:spMkLst>
        </pc:spChg>
        <pc:spChg chg="mod">
          <ac:chgData name="Larsson Ulf" userId="6691d45b-9c88-4dea-ab1e-b1b1b13a856c" providerId="ADAL" clId="{5D0DCEA0-B1C0-4F88-A2CE-A8E33012C8E9}" dt="2023-05-14T21:38:15.449" v="26224" actId="255"/>
          <ac:spMkLst>
            <pc:docMk/>
            <pc:sldMk cId="2383813146" sldId="3698"/>
            <ac:spMk id="35" creationId="{39CB93F0-5B32-9F57-DBB5-0A88A277A13F}"/>
          </ac:spMkLst>
        </pc:spChg>
        <pc:spChg chg="mod">
          <ac:chgData name="Larsson Ulf" userId="6691d45b-9c88-4dea-ab1e-b1b1b13a856c" providerId="ADAL" clId="{5D0DCEA0-B1C0-4F88-A2CE-A8E33012C8E9}" dt="2023-05-14T21:25:49.168" v="26082" actId="14100"/>
          <ac:spMkLst>
            <pc:docMk/>
            <pc:sldMk cId="2383813146" sldId="3698"/>
            <ac:spMk id="36" creationId="{BAA2373D-47C4-976C-CBB4-A854F378F030}"/>
          </ac:spMkLst>
        </pc:spChg>
        <pc:spChg chg="mod">
          <ac:chgData name="Larsson Ulf" userId="6691d45b-9c88-4dea-ab1e-b1b1b13a856c" providerId="ADAL" clId="{5D0DCEA0-B1C0-4F88-A2CE-A8E33012C8E9}" dt="2023-05-14T21:25:45.698" v="26081" actId="14100"/>
          <ac:spMkLst>
            <pc:docMk/>
            <pc:sldMk cId="2383813146" sldId="3698"/>
            <ac:spMk id="37" creationId="{AA7B38E7-105B-9000-69FE-8ED3FB701D4C}"/>
          </ac:spMkLst>
        </pc:spChg>
        <pc:spChg chg="mod">
          <ac:chgData name="Larsson Ulf" userId="6691d45b-9c88-4dea-ab1e-b1b1b13a856c" providerId="ADAL" clId="{5D0DCEA0-B1C0-4F88-A2CE-A8E33012C8E9}" dt="2023-05-14T21:41:07.338" v="26241" actId="255"/>
          <ac:spMkLst>
            <pc:docMk/>
            <pc:sldMk cId="2383813146" sldId="3698"/>
            <ac:spMk id="38" creationId="{30188061-5501-639C-AF74-8B9FE86A78E9}"/>
          </ac:spMkLst>
        </pc:spChg>
        <pc:spChg chg="mod">
          <ac:chgData name="Larsson Ulf" userId="6691d45b-9c88-4dea-ab1e-b1b1b13a856c" providerId="ADAL" clId="{5D0DCEA0-B1C0-4F88-A2CE-A8E33012C8E9}" dt="2023-05-14T21:38:51.252" v="26227" actId="255"/>
          <ac:spMkLst>
            <pc:docMk/>
            <pc:sldMk cId="2383813146" sldId="3698"/>
            <ac:spMk id="39" creationId="{1F685BFC-C22E-4942-2EB9-BE87A94C4E35}"/>
          </ac:spMkLst>
        </pc:spChg>
        <pc:spChg chg="mod">
          <ac:chgData name="Larsson Ulf" userId="6691d45b-9c88-4dea-ab1e-b1b1b13a856c" providerId="ADAL" clId="{5D0DCEA0-B1C0-4F88-A2CE-A8E33012C8E9}" dt="2023-05-14T21:29:42.507" v="26132" actId="14100"/>
          <ac:spMkLst>
            <pc:docMk/>
            <pc:sldMk cId="2383813146" sldId="3698"/>
            <ac:spMk id="40" creationId="{0AD62D44-0BC4-E72F-B97D-BBFA1770E35F}"/>
          </ac:spMkLst>
        </pc:spChg>
        <pc:spChg chg="mod">
          <ac:chgData name="Larsson Ulf" userId="6691d45b-9c88-4dea-ab1e-b1b1b13a856c" providerId="ADAL" clId="{5D0DCEA0-B1C0-4F88-A2CE-A8E33012C8E9}" dt="2023-05-14T21:34:33.325" v="26199" actId="255"/>
          <ac:spMkLst>
            <pc:docMk/>
            <pc:sldMk cId="2383813146" sldId="3698"/>
            <ac:spMk id="41" creationId="{788FF666-C45D-056F-A055-CC067F173B5E}"/>
          </ac:spMkLst>
        </pc:spChg>
        <pc:spChg chg="mod">
          <ac:chgData name="Larsson Ulf" userId="6691d45b-9c88-4dea-ab1e-b1b1b13a856c" providerId="ADAL" clId="{5D0DCEA0-B1C0-4F88-A2CE-A8E33012C8E9}" dt="2023-05-14T21:41:16.607" v="26242" actId="255"/>
          <ac:spMkLst>
            <pc:docMk/>
            <pc:sldMk cId="2383813146" sldId="3698"/>
            <ac:spMk id="42" creationId="{41FE8218-D392-414D-3927-AE2215FB2136}"/>
          </ac:spMkLst>
        </pc:spChg>
        <pc:spChg chg="mod">
          <ac:chgData name="Larsson Ulf" userId="6691d45b-9c88-4dea-ab1e-b1b1b13a856c" providerId="ADAL" clId="{5D0DCEA0-B1C0-4F88-A2CE-A8E33012C8E9}" dt="2023-05-14T21:39:49.807" v="26237" actId="108"/>
          <ac:spMkLst>
            <pc:docMk/>
            <pc:sldMk cId="2383813146" sldId="3698"/>
            <ac:spMk id="43" creationId="{4B96D3CB-2265-365C-5121-9C4E773DCA9A}"/>
          </ac:spMkLst>
        </pc:spChg>
        <pc:spChg chg="mod">
          <ac:chgData name="Larsson Ulf" userId="6691d45b-9c88-4dea-ab1e-b1b1b13a856c" providerId="ADAL" clId="{5D0DCEA0-B1C0-4F88-A2CE-A8E33012C8E9}" dt="2023-05-14T21:37:09.997" v="26219" actId="14100"/>
          <ac:spMkLst>
            <pc:docMk/>
            <pc:sldMk cId="2383813146" sldId="3698"/>
            <ac:spMk id="44" creationId="{D924AEA6-8D0C-48DF-4EF2-DD6D35837071}"/>
          </ac:spMkLst>
        </pc:spChg>
        <pc:spChg chg="mod">
          <ac:chgData name="Larsson Ulf" userId="6691d45b-9c88-4dea-ab1e-b1b1b13a856c" providerId="ADAL" clId="{5D0DCEA0-B1C0-4F88-A2CE-A8E33012C8E9}" dt="2023-05-14T21:37:13.466" v="26220" actId="14100"/>
          <ac:spMkLst>
            <pc:docMk/>
            <pc:sldMk cId="2383813146" sldId="3698"/>
            <ac:spMk id="45" creationId="{5EA4D900-1B89-8633-786C-E7FCD52AA659}"/>
          </ac:spMkLst>
        </pc:spChg>
        <pc:spChg chg="mod">
          <ac:chgData name="Larsson Ulf" userId="6691d45b-9c88-4dea-ab1e-b1b1b13a856c" providerId="ADAL" clId="{5D0DCEA0-B1C0-4F88-A2CE-A8E33012C8E9}" dt="2023-05-14T21:40:16.145" v="26238" actId="255"/>
          <ac:spMkLst>
            <pc:docMk/>
            <pc:sldMk cId="2383813146" sldId="3698"/>
            <ac:spMk id="46" creationId="{2FE9393D-671A-A15A-AB43-8545CFB4D16A}"/>
          </ac:spMkLst>
        </pc:spChg>
        <pc:spChg chg="mod">
          <ac:chgData name="Larsson Ulf" userId="6691d45b-9c88-4dea-ab1e-b1b1b13a856c" providerId="ADAL" clId="{5D0DCEA0-B1C0-4F88-A2CE-A8E33012C8E9}" dt="2023-05-14T21:40:28.181" v="26239" actId="255"/>
          <ac:spMkLst>
            <pc:docMk/>
            <pc:sldMk cId="2383813146" sldId="3698"/>
            <ac:spMk id="47" creationId="{6F9ABFC8-51F1-1D91-C98C-EF342E99E2DD}"/>
          </ac:spMkLst>
        </pc:spChg>
        <pc:spChg chg="mod">
          <ac:chgData name="Larsson Ulf" userId="6691d45b-9c88-4dea-ab1e-b1b1b13a856c" providerId="ADAL" clId="{5D0DCEA0-B1C0-4F88-A2CE-A8E33012C8E9}" dt="2023-05-14T21:36:30.999" v="26211" actId="14100"/>
          <ac:spMkLst>
            <pc:docMk/>
            <pc:sldMk cId="2383813146" sldId="3698"/>
            <ac:spMk id="48" creationId="{D3FDAAD9-8EF8-0B33-8502-34F05067700B}"/>
          </ac:spMkLst>
        </pc:spChg>
        <pc:spChg chg="mod">
          <ac:chgData name="Larsson Ulf" userId="6691d45b-9c88-4dea-ab1e-b1b1b13a856c" providerId="ADAL" clId="{5D0DCEA0-B1C0-4F88-A2CE-A8E33012C8E9}" dt="2023-05-14T21:34:14.930" v="26195"/>
          <ac:spMkLst>
            <pc:docMk/>
            <pc:sldMk cId="2383813146" sldId="3698"/>
            <ac:spMk id="49" creationId="{51088C3B-2FD8-18B7-AFB2-74878E5F5247}"/>
          </ac:spMkLst>
        </pc:spChg>
        <pc:picChg chg="mod">
          <ac:chgData name="Larsson Ulf" userId="6691d45b-9c88-4dea-ab1e-b1b1b13a856c" providerId="ADAL" clId="{5D0DCEA0-B1C0-4F88-A2CE-A8E33012C8E9}" dt="2023-05-14T21:28:41.125" v="26115" actId="1076"/>
          <ac:picMkLst>
            <pc:docMk/>
            <pc:sldMk cId="2383813146" sldId="3698"/>
            <ac:picMk id="26" creationId="{73996D72-5244-A628-9D52-65022BA10537}"/>
          </ac:picMkLst>
        </pc:picChg>
        <pc:cxnChg chg="mod">
          <ac:chgData name="Larsson Ulf" userId="6691d45b-9c88-4dea-ab1e-b1b1b13a856c" providerId="ADAL" clId="{5D0DCEA0-B1C0-4F88-A2CE-A8E33012C8E9}" dt="2023-05-14T21:29:53.215" v="26134" actId="14100"/>
          <ac:cxnSpMkLst>
            <pc:docMk/>
            <pc:sldMk cId="2383813146" sldId="3698"/>
            <ac:cxnSpMk id="10" creationId="{309DAD99-94F5-921A-273D-BCF0DF3F36B5}"/>
          </ac:cxnSpMkLst>
        </pc:cxnChg>
        <pc:cxnChg chg="mod">
          <ac:chgData name="Larsson Ulf" userId="6691d45b-9c88-4dea-ab1e-b1b1b13a856c" providerId="ADAL" clId="{5D0DCEA0-B1C0-4F88-A2CE-A8E33012C8E9}" dt="2023-05-14T21:24:05.880" v="26057" actId="14100"/>
          <ac:cxnSpMkLst>
            <pc:docMk/>
            <pc:sldMk cId="2383813146" sldId="3698"/>
            <ac:cxnSpMk id="11" creationId="{40E05040-EAAA-2BB1-FFAC-6FBD9AECC144}"/>
          </ac:cxnSpMkLst>
        </pc:cxnChg>
        <pc:cxnChg chg="mod">
          <ac:chgData name="Larsson Ulf" userId="6691d45b-9c88-4dea-ab1e-b1b1b13a856c" providerId="ADAL" clId="{5D0DCEA0-B1C0-4F88-A2CE-A8E33012C8E9}" dt="2023-05-14T21:21:49.046" v="26027" actId="14100"/>
          <ac:cxnSpMkLst>
            <pc:docMk/>
            <pc:sldMk cId="2383813146" sldId="3698"/>
            <ac:cxnSpMk id="12" creationId="{0A25DA31-79FA-D550-2F05-DF8307F96013}"/>
          </ac:cxnSpMkLst>
        </pc:cxnChg>
        <pc:cxnChg chg="mod">
          <ac:chgData name="Larsson Ulf" userId="6691d45b-9c88-4dea-ab1e-b1b1b13a856c" providerId="ADAL" clId="{5D0DCEA0-B1C0-4F88-A2CE-A8E33012C8E9}" dt="2023-05-14T21:30:59.041" v="26152" actId="14100"/>
          <ac:cxnSpMkLst>
            <pc:docMk/>
            <pc:sldMk cId="2383813146" sldId="3698"/>
            <ac:cxnSpMk id="13" creationId="{30579D42-D661-BC73-0E21-20CFCB52CCE9}"/>
          </ac:cxnSpMkLst>
        </pc:cxnChg>
        <pc:cxnChg chg="mod">
          <ac:chgData name="Larsson Ulf" userId="6691d45b-9c88-4dea-ab1e-b1b1b13a856c" providerId="ADAL" clId="{5D0DCEA0-B1C0-4F88-A2CE-A8E33012C8E9}" dt="2023-05-14T21:32:05.704" v="26166" actId="14100"/>
          <ac:cxnSpMkLst>
            <pc:docMk/>
            <pc:sldMk cId="2383813146" sldId="3698"/>
            <ac:cxnSpMk id="14" creationId="{6B4F107D-A4D4-F0C5-5C29-DF34DC0FE1CC}"/>
          </ac:cxnSpMkLst>
        </pc:cxnChg>
      </pc:sldChg>
      <pc:sldChg chg="modSp mod">
        <pc:chgData name="Larsson Ulf" userId="6691d45b-9c88-4dea-ab1e-b1b1b13a856c" providerId="ADAL" clId="{5D0DCEA0-B1C0-4F88-A2CE-A8E33012C8E9}" dt="2023-06-12T08:33:44.417" v="28531" actId="34135"/>
        <pc:sldMkLst>
          <pc:docMk/>
          <pc:sldMk cId="3675316914" sldId="3699"/>
        </pc:sldMkLst>
        <pc:spChg chg="mod">
          <ac:chgData name="Larsson Ulf" userId="6691d45b-9c88-4dea-ab1e-b1b1b13a856c" providerId="ADAL" clId="{5D0DCEA0-B1C0-4F88-A2CE-A8E33012C8E9}" dt="2023-06-12T08:33:44.417" v="28531" actId="34135"/>
          <ac:spMkLst>
            <pc:docMk/>
            <pc:sldMk cId="3675316914" sldId="3699"/>
            <ac:spMk id="3" creationId="{C2F24619-50C5-99E3-4A9F-28F8904F69D0}"/>
          </ac:spMkLst>
        </pc:spChg>
        <pc:spChg chg="mod">
          <ac:chgData name="Larsson Ulf" userId="6691d45b-9c88-4dea-ab1e-b1b1b13a856c" providerId="ADAL" clId="{5D0DCEA0-B1C0-4F88-A2CE-A8E33012C8E9}" dt="2023-06-12T08:33:44.417" v="28531" actId="34135"/>
          <ac:spMkLst>
            <pc:docMk/>
            <pc:sldMk cId="3675316914" sldId="3699"/>
            <ac:spMk id="5" creationId="{882B24A5-2E6F-3321-16D7-AD4AC2B8FE40}"/>
          </ac:spMkLst>
        </pc:spChg>
        <pc:spChg chg="mod">
          <ac:chgData name="Larsson Ulf" userId="6691d45b-9c88-4dea-ab1e-b1b1b13a856c" providerId="ADAL" clId="{5D0DCEA0-B1C0-4F88-A2CE-A8E33012C8E9}" dt="2023-06-12T08:33:44.417" v="28531" actId="34135"/>
          <ac:spMkLst>
            <pc:docMk/>
            <pc:sldMk cId="3675316914" sldId="3699"/>
            <ac:spMk id="6" creationId="{FF21D67D-2BDC-951A-9EF6-1841FA9F8E0A}"/>
          </ac:spMkLst>
        </pc:spChg>
        <pc:spChg chg="mod">
          <ac:chgData name="Larsson Ulf" userId="6691d45b-9c88-4dea-ab1e-b1b1b13a856c" providerId="ADAL" clId="{5D0DCEA0-B1C0-4F88-A2CE-A8E33012C8E9}" dt="2023-06-12T08:33:44.417" v="28531" actId="34135"/>
          <ac:spMkLst>
            <pc:docMk/>
            <pc:sldMk cId="3675316914" sldId="3699"/>
            <ac:spMk id="7" creationId="{C5AC7E07-CCE4-48B3-A944-CC557B45CBBD}"/>
          </ac:spMkLst>
        </pc:spChg>
        <pc:spChg chg="mod">
          <ac:chgData name="Larsson Ulf" userId="6691d45b-9c88-4dea-ab1e-b1b1b13a856c" providerId="ADAL" clId="{5D0DCEA0-B1C0-4F88-A2CE-A8E33012C8E9}" dt="2023-06-12T08:33:44.417" v="28531" actId="34135"/>
          <ac:spMkLst>
            <pc:docMk/>
            <pc:sldMk cId="3675316914" sldId="3699"/>
            <ac:spMk id="8" creationId="{E535AB24-D3CF-89C1-48E7-F84C6BF8CE5D}"/>
          </ac:spMkLst>
        </pc:spChg>
        <pc:spChg chg="mod">
          <ac:chgData name="Larsson Ulf" userId="6691d45b-9c88-4dea-ab1e-b1b1b13a856c" providerId="ADAL" clId="{5D0DCEA0-B1C0-4F88-A2CE-A8E33012C8E9}" dt="2023-06-12T08:33:44.417" v="28531" actId="34135"/>
          <ac:spMkLst>
            <pc:docMk/>
            <pc:sldMk cId="3675316914" sldId="3699"/>
            <ac:spMk id="9" creationId="{0BD186BC-C0B0-1607-DEAC-11F0D943CC69}"/>
          </ac:spMkLst>
        </pc:spChg>
        <pc:spChg chg="mod">
          <ac:chgData name="Larsson Ulf" userId="6691d45b-9c88-4dea-ab1e-b1b1b13a856c" providerId="ADAL" clId="{5D0DCEA0-B1C0-4F88-A2CE-A8E33012C8E9}" dt="2023-06-12T08:33:44.417" v="28531" actId="34135"/>
          <ac:spMkLst>
            <pc:docMk/>
            <pc:sldMk cId="3675316914" sldId="3699"/>
            <ac:spMk id="27" creationId="{14FD5A87-3DF6-981A-682F-B14F1944FE21}"/>
          </ac:spMkLst>
        </pc:spChg>
        <pc:spChg chg="mod">
          <ac:chgData name="Larsson Ulf" userId="6691d45b-9c88-4dea-ab1e-b1b1b13a856c" providerId="ADAL" clId="{5D0DCEA0-B1C0-4F88-A2CE-A8E33012C8E9}" dt="2023-06-12T08:33:44.417" v="28531" actId="34135"/>
          <ac:spMkLst>
            <pc:docMk/>
            <pc:sldMk cId="3675316914" sldId="3699"/>
            <ac:spMk id="30" creationId="{780E8AAF-5486-398C-A24F-80D41078996E}"/>
          </ac:spMkLst>
        </pc:spChg>
        <pc:spChg chg="mod">
          <ac:chgData name="Larsson Ulf" userId="6691d45b-9c88-4dea-ab1e-b1b1b13a856c" providerId="ADAL" clId="{5D0DCEA0-B1C0-4F88-A2CE-A8E33012C8E9}" dt="2023-06-12T08:33:44.417" v="28531" actId="34135"/>
          <ac:spMkLst>
            <pc:docMk/>
            <pc:sldMk cId="3675316914" sldId="3699"/>
            <ac:spMk id="31" creationId="{563FD0BA-CB22-51E9-9823-E66B74E49BFD}"/>
          </ac:spMkLst>
        </pc:spChg>
        <pc:spChg chg="mod">
          <ac:chgData name="Larsson Ulf" userId="6691d45b-9c88-4dea-ab1e-b1b1b13a856c" providerId="ADAL" clId="{5D0DCEA0-B1C0-4F88-A2CE-A8E33012C8E9}" dt="2023-06-12T08:33:44.417" v="28531" actId="34135"/>
          <ac:spMkLst>
            <pc:docMk/>
            <pc:sldMk cId="3675316914" sldId="3699"/>
            <ac:spMk id="32" creationId="{AA775919-F421-1973-7D73-5B9E6AEBA369}"/>
          </ac:spMkLst>
        </pc:spChg>
        <pc:spChg chg="mod">
          <ac:chgData name="Larsson Ulf" userId="6691d45b-9c88-4dea-ab1e-b1b1b13a856c" providerId="ADAL" clId="{5D0DCEA0-B1C0-4F88-A2CE-A8E33012C8E9}" dt="2023-06-12T08:33:44.417" v="28531" actId="34135"/>
          <ac:spMkLst>
            <pc:docMk/>
            <pc:sldMk cId="3675316914" sldId="3699"/>
            <ac:spMk id="33" creationId="{BD0AE852-7574-B579-514B-6BB4EC2931C2}"/>
          </ac:spMkLst>
        </pc:spChg>
        <pc:spChg chg="mod">
          <ac:chgData name="Larsson Ulf" userId="6691d45b-9c88-4dea-ab1e-b1b1b13a856c" providerId="ADAL" clId="{5D0DCEA0-B1C0-4F88-A2CE-A8E33012C8E9}" dt="2023-06-12T08:33:44.417" v="28531" actId="34135"/>
          <ac:spMkLst>
            <pc:docMk/>
            <pc:sldMk cId="3675316914" sldId="3699"/>
            <ac:spMk id="34" creationId="{855B84A3-F5C0-9E41-CDD0-A56BDE772651}"/>
          </ac:spMkLst>
        </pc:spChg>
        <pc:spChg chg="mod">
          <ac:chgData name="Larsson Ulf" userId="6691d45b-9c88-4dea-ab1e-b1b1b13a856c" providerId="ADAL" clId="{5D0DCEA0-B1C0-4F88-A2CE-A8E33012C8E9}" dt="2023-06-12T08:33:44.417" v="28531" actId="34135"/>
          <ac:spMkLst>
            <pc:docMk/>
            <pc:sldMk cId="3675316914" sldId="3699"/>
            <ac:spMk id="35" creationId="{39CB93F0-5B32-9F57-DBB5-0A88A277A13F}"/>
          </ac:spMkLst>
        </pc:spChg>
        <pc:spChg chg="mod">
          <ac:chgData name="Larsson Ulf" userId="6691d45b-9c88-4dea-ab1e-b1b1b13a856c" providerId="ADAL" clId="{5D0DCEA0-B1C0-4F88-A2CE-A8E33012C8E9}" dt="2023-06-12T08:33:44.417" v="28531" actId="34135"/>
          <ac:spMkLst>
            <pc:docMk/>
            <pc:sldMk cId="3675316914" sldId="3699"/>
            <ac:spMk id="36" creationId="{BAA2373D-47C4-976C-CBB4-A854F378F030}"/>
          </ac:spMkLst>
        </pc:spChg>
        <pc:spChg chg="mod">
          <ac:chgData name="Larsson Ulf" userId="6691d45b-9c88-4dea-ab1e-b1b1b13a856c" providerId="ADAL" clId="{5D0DCEA0-B1C0-4F88-A2CE-A8E33012C8E9}" dt="2023-06-12T08:33:44.417" v="28531" actId="34135"/>
          <ac:spMkLst>
            <pc:docMk/>
            <pc:sldMk cId="3675316914" sldId="3699"/>
            <ac:spMk id="37" creationId="{AA7B38E7-105B-9000-69FE-8ED3FB701D4C}"/>
          </ac:spMkLst>
        </pc:spChg>
        <pc:spChg chg="mod">
          <ac:chgData name="Larsson Ulf" userId="6691d45b-9c88-4dea-ab1e-b1b1b13a856c" providerId="ADAL" clId="{5D0DCEA0-B1C0-4F88-A2CE-A8E33012C8E9}" dt="2023-06-12T08:33:44.417" v="28531" actId="34135"/>
          <ac:spMkLst>
            <pc:docMk/>
            <pc:sldMk cId="3675316914" sldId="3699"/>
            <ac:spMk id="38" creationId="{30188061-5501-639C-AF74-8B9FE86A78E9}"/>
          </ac:spMkLst>
        </pc:spChg>
        <pc:spChg chg="mod">
          <ac:chgData name="Larsson Ulf" userId="6691d45b-9c88-4dea-ab1e-b1b1b13a856c" providerId="ADAL" clId="{5D0DCEA0-B1C0-4F88-A2CE-A8E33012C8E9}" dt="2023-06-12T08:33:44.417" v="28531" actId="34135"/>
          <ac:spMkLst>
            <pc:docMk/>
            <pc:sldMk cId="3675316914" sldId="3699"/>
            <ac:spMk id="39" creationId="{1F685BFC-C22E-4942-2EB9-BE87A94C4E35}"/>
          </ac:spMkLst>
        </pc:spChg>
        <pc:spChg chg="mod">
          <ac:chgData name="Larsson Ulf" userId="6691d45b-9c88-4dea-ab1e-b1b1b13a856c" providerId="ADAL" clId="{5D0DCEA0-B1C0-4F88-A2CE-A8E33012C8E9}" dt="2023-06-12T08:33:44.417" v="28531" actId="34135"/>
          <ac:spMkLst>
            <pc:docMk/>
            <pc:sldMk cId="3675316914" sldId="3699"/>
            <ac:spMk id="40" creationId="{0AD62D44-0BC4-E72F-B97D-BBFA1770E35F}"/>
          </ac:spMkLst>
        </pc:spChg>
        <pc:spChg chg="mod">
          <ac:chgData name="Larsson Ulf" userId="6691d45b-9c88-4dea-ab1e-b1b1b13a856c" providerId="ADAL" clId="{5D0DCEA0-B1C0-4F88-A2CE-A8E33012C8E9}" dt="2023-06-12T08:33:44.417" v="28531" actId="34135"/>
          <ac:spMkLst>
            <pc:docMk/>
            <pc:sldMk cId="3675316914" sldId="3699"/>
            <ac:spMk id="41" creationId="{788FF666-C45D-056F-A055-CC067F173B5E}"/>
          </ac:spMkLst>
        </pc:spChg>
        <pc:spChg chg="mod">
          <ac:chgData name="Larsson Ulf" userId="6691d45b-9c88-4dea-ab1e-b1b1b13a856c" providerId="ADAL" clId="{5D0DCEA0-B1C0-4F88-A2CE-A8E33012C8E9}" dt="2023-06-12T08:33:44.417" v="28531" actId="34135"/>
          <ac:spMkLst>
            <pc:docMk/>
            <pc:sldMk cId="3675316914" sldId="3699"/>
            <ac:spMk id="42" creationId="{41FE8218-D392-414D-3927-AE2215FB2136}"/>
          </ac:spMkLst>
        </pc:spChg>
        <pc:spChg chg="mod">
          <ac:chgData name="Larsson Ulf" userId="6691d45b-9c88-4dea-ab1e-b1b1b13a856c" providerId="ADAL" clId="{5D0DCEA0-B1C0-4F88-A2CE-A8E33012C8E9}" dt="2023-06-12T08:33:44.417" v="28531" actId="34135"/>
          <ac:spMkLst>
            <pc:docMk/>
            <pc:sldMk cId="3675316914" sldId="3699"/>
            <ac:spMk id="43" creationId="{4B96D3CB-2265-365C-5121-9C4E773DCA9A}"/>
          </ac:spMkLst>
        </pc:spChg>
        <pc:spChg chg="mod">
          <ac:chgData name="Larsson Ulf" userId="6691d45b-9c88-4dea-ab1e-b1b1b13a856c" providerId="ADAL" clId="{5D0DCEA0-B1C0-4F88-A2CE-A8E33012C8E9}" dt="2023-06-12T08:33:44.417" v="28531" actId="34135"/>
          <ac:spMkLst>
            <pc:docMk/>
            <pc:sldMk cId="3675316914" sldId="3699"/>
            <ac:spMk id="44" creationId="{D924AEA6-8D0C-48DF-4EF2-DD6D35837071}"/>
          </ac:spMkLst>
        </pc:spChg>
        <pc:spChg chg="mod">
          <ac:chgData name="Larsson Ulf" userId="6691d45b-9c88-4dea-ab1e-b1b1b13a856c" providerId="ADAL" clId="{5D0DCEA0-B1C0-4F88-A2CE-A8E33012C8E9}" dt="2023-06-12T08:33:44.417" v="28531" actId="34135"/>
          <ac:spMkLst>
            <pc:docMk/>
            <pc:sldMk cId="3675316914" sldId="3699"/>
            <ac:spMk id="45" creationId="{5EA4D900-1B89-8633-786C-E7FCD52AA659}"/>
          </ac:spMkLst>
        </pc:spChg>
        <pc:spChg chg="mod">
          <ac:chgData name="Larsson Ulf" userId="6691d45b-9c88-4dea-ab1e-b1b1b13a856c" providerId="ADAL" clId="{5D0DCEA0-B1C0-4F88-A2CE-A8E33012C8E9}" dt="2023-06-12T08:33:44.417" v="28531" actId="34135"/>
          <ac:spMkLst>
            <pc:docMk/>
            <pc:sldMk cId="3675316914" sldId="3699"/>
            <ac:spMk id="46" creationId="{2FE9393D-671A-A15A-AB43-8545CFB4D16A}"/>
          </ac:spMkLst>
        </pc:spChg>
        <pc:spChg chg="mod">
          <ac:chgData name="Larsson Ulf" userId="6691d45b-9c88-4dea-ab1e-b1b1b13a856c" providerId="ADAL" clId="{5D0DCEA0-B1C0-4F88-A2CE-A8E33012C8E9}" dt="2023-06-12T08:33:44.417" v="28531" actId="34135"/>
          <ac:spMkLst>
            <pc:docMk/>
            <pc:sldMk cId="3675316914" sldId="3699"/>
            <ac:spMk id="47" creationId="{6F9ABFC8-51F1-1D91-C98C-EF342E99E2DD}"/>
          </ac:spMkLst>
        </pc:spChg>
        <pc:spChg chg="mod">
          <ac:chgData name="Larsson Ulf" userId="6691d45b-9c88-4dea-ab1e-b1b1b13a856c" providerId="ADAL" clId="{5D0DCEA0-B1C0-4F88-A2CE-A8E33012C8E9}" dt="2023-06-12T08:33:44.417" v="28531" actId="34135"/>
          <ac:spMkLst>
            <pc:docMk/>
            <pc:sldMk cId="3675316914" sldId="3699"/>
            <ac:spMk id="48" creationId="{D3FDAAD9-8EF8-0B33-8502-34F05067700B}"/>
          </ac:spMkLst>
        </pc:spChg>
        <pc:spChg chg="mod">
          <ac:chgData name="Larsson Ulf" userId="6691d45b-9c88-4dea-ab1e-b1b1b13a856c" providerId="ADAL" clId="{5D0DCEA0-B1C0-4F88-A2CE-A8E33012C8E9}" dt="2023-06-12T08:33:44.417" v="28531" actId="34135"/>
          <ac:spMkLst>
            <pc:docMk/>
            <pc:sldMk cId="3675316914" sldId="3699"/>
            <ac:spMk id="49" creationId="{51088C3B-2FD8-18B7-AFB2-74878E5F5247}"/>
          </ac:spMkLst>
        </pc:spChg>
        <pc:picChg chg="mod">
          <ac:chgData name="Larsson Ulf" userId="6691d45b-9c88-4dea-ab1e-b1b1b13a856c" providerId="ADAL" clId="{5D0DCEA0-B1C0-4F88-A2CE-A8E33012C8E9}" dt="2023-06-12T08:33:44.417" v="28531" actId="34135"/>
          <ac:picMkLst>
            <pc:docMk/>
            <pc:sldMk cId="3675316914" sldId="3699"/>
            <ac:picMk id="26" creationId="{73996D72-5244-A628-9D52-65022BA10537}"/>
          </ac:picMkLst>
        </pc:picChg>
        <pc:cxnChg chg="mod">
          <ac:chgData name="Larsson Ulf" userId="6691d45b-9c88-4dea-ab1e-b1b1b13a856c" providerId="ADAL" clId="{5D0DCEA0-B1C0-4F88-A2CE-A8E33012C8E9}" dt="2023-06-12T08:33:44.417" v="28531" actId="34135"/>
          <ac:cxnSpMkLst>
            <pc:docMk/>
            <pc:sldMk cId="3675316914" sldId="3699"/>
            <ac:cxnSpMk id="10" creationId="{309DAD99-94F5-921A-273D-BCF0DF3F36B5}"/>
          </ac:cxnSpMkLst>
        </pc:cxnChg>
        <pc:cxnChg chg="mod">
          <ac:chgData name="Larsson Ulf" userId="6691d45b-9c88-4dea-ab1e-b1b1b13a856c" providerId="ADAL" clId="{5D0DCEA0-B1C0-4F88-A2CE-A8E33012C8E9}" dt="2023-06-12T08:33:44.417" v="28531" actId="34135"/>
          <ac:cxnSpMkLst>
            <pc:docMk/>
            <pc:sldMk cId="3675316914" sldId="3699"/>
            <ac:cxnSpMk id="11" creationId="{40E05040-EAAA-2BB1-FFAC-6FBD9AECC144}"/>
          </ac:cxnSpMkLst>
        </pc:cxnChg>
        <pc:cxnChg chg="mod">
          <ac:chgData name="Larsson Ulf" userId="6691d45b-9c88-4dea-ab1e-b1b1b13a856c" providerId="ADAL" clId="{5D0DCEA0-B1C0-4F88-A2CE-A8E33012C8E9}" dt="2023-06-12T08:33:44.417" v="28531" actId="34135"/>
          <ac:cxnSpMkLst>
            <pc:docMk/>
            <pc:sldMk cId="3675316914" sldId="3699"/>
            <ac:cxnSpMk id="12" creationId="{0A25DA31-79FA-D550-2F05-DF8307F96013}"/>
          </ac:cxnSpMkLst>
        </pc:cxnChg>
        <pc:cxnChg chg="mod">
          <ac:chgData name="Larsson Ulf" userId="6691d45b-9c88-4dea-ab1e-b1b1b13a856c" providerId="ADAL" clId="{5D0DCEA0-B1C0-4F88-A2CE-A8E33012C8E9}" dt="2023-06-12T08:33:44.417" v="28531" actId="34135"/>
          <ac:cxnSpMkLst>
            <pc:docMk/>
            <pc:sldMk cId="3675316914" sldId="3699"/>
            <ac:cxnSpMk id="13" creationId="{30579D42-D661-BC73-0E21-20CFCB52CCE9}"/>
          </ac:cxnSpMkLst>
        </pc:cxnChg>
        <pc:cxnChg chg="mod">
          <ac:chgData name="Larsson Ulf" userId="6691d45b-9c88-4dea-ab1e-b1b1b13a856c" providerId="ADAL" clId="{5D0DCEA0-B1C0-4F88-A2CE-A8E33012C8E9}" dt="2023-06-12T08:33:44.417" v="28531" actId="34135"/>
          <ac:cxnSpMkLst>
            <pc:docMk/>
            <pc:sldMk cId="3675316914" sldId="3699"/>
            <ac:cxnSpMk id="14" creationId="{6B4F107D-A4D4-F0C5-5C29-DF34DC0FE1CC}"/>
          </ac:cxnSpMkLst>
        </pc:cxnChg>
      </pc:sldChg>
      <pc:sldChg chg="modSp del mod">
        <pc:chgData name="Larsson Ulf" userId="6691d45b-9c88-4dea-ab1e-b1b1b13a856c" providerId="ADAL" clId="{5D0DCEA0-B1C0-4F88-A2CE-A8E33012C8E9}" dt="2023-05-21T19:03:50.515" v="27902" actId="47"/>
        <pc:sldMkLst>
          <pc:docMk/>
          <pc:sldMk cId="3874235391" sldId="3699"/>
        </pc:sldMkLst>
        <pc:spChg chg="mod">
          <ac:chgData name="Larsson Ulf" userId="6691d45b-9c88-4dea-ab1e-b1b1b13a856c" providerId="ADAL" clId="{5D0DCEA0-B1C0-4F88-A2CE-A8E33012C8E9}" dt="2023-05-15T14:22:06.994" v="26327" actId="14100"/>
          <ac:spMkLst>
            <pc:docMk/>
            <pc:sldMk cId="3874235391" sldId="3699"/>
            <ac:spMk id="13" creationId="{01D18269-E974-A530-FAC7-59A23470596D}"/>
          </ac:spMkLst>
        </pc:spChg>
        <pc:spChg chg="mod">
          <ac:chgData name="Larsson Ulf" userId="6691d45b-9c88-4dea-ab1e-b1b1b13a856c" providerId="ADAL" clId="{5D0DCEA0-B1C0-4F88-A2CE-A8E33012C8E9}" dt="2023-05-16T09:00:06.645" v="26551" actId="20577"/>
          <ac:spMkLst>
            <pc:docMk/>
            <pc:sldMk cId="3874235391" sldId="3699"/>
            <ac:spMk id="22" creationId="{339B4FDE-C620-1DDE-D5EA-265AD76507EB}"/>
          </ac:spMkLst>
        </pc:spChg>
        <pc:spChg chg="mod">
          <ac:chgData name="Larsson Ulf" userId="6691d45b-9c88-4dea-ab1e-b1b1b13a856c" providerId="ADAL" clId="{5D0DCEA0-B1C0-4F88-A2CE-A8E33012C8E9}" dt="2023-05-15T14:22:03.700" v="26326" actId="14100"/>
          <ac:spMkLst>
            <pc:docMk/>
            <pc:sldMk cId="3874235391" sldId="3699"/>
            <ac:spMk id="64" creationId="{4D29805A-56A1-7EE4-6007-8E1B27F44DA9}"/>
          </ac:spMkLst>
        </pc:spChg>
        <pc:cxnChg chg="mod">
          <ac:chgData name="Larsson Ulf" userId="6691d45b-9c88-4dea-ab1e-b1b1b13a856c" providerId="ADAL" clId="{5D0DCEA0-B1C0-4F88-A2CE-A8E33012C8E9}" dt="2023-05-15T14:21:45.385" v="26324" actId="1076"/>
          <ac:cxnSpMkLst>
            <pc:docMk/>
            <pc:sldMk cId="3874235391" sldId="3699"/>
            <ac:cxnSpMk id="8" creationId="{E66D4C5A-BA78-3BA8-3232-C24DC3DA507C}"/>
          </ac:cxnSpMkLst>
        </pc:cxnChg>
        <pc:cxnChg chg="mod">
          <ac:chgData name="Larsson Ulf" userId="6691d45b-9c88-4dea-ab1e-b1b1b13a856c" providerId="ADAL" clId="{5D0DCEA0-B1C0-4F88-A2CE-A8E33012C8E9}" dt="2023-05-15T14:21:48.687" v="26325" actId="1076"/>
          <ac:cxnSpMkLst>
            <pc:docMk/>
            <pc:sldMk cId="3874235391" sldId="3699"/>
            <ac:cxnSpMk id="80" creationId="{B99A1880-4442-B4CF-9E38-6EAE5B7ECBB4}"/>
          </ac:cxnSpMkLst>
        </pc:cxnChg>
      </pc:sldChg>
      <pc:sldChg chg="del">
        <pc:chgData name="Larsson Ulf" userId="6691d45b-9c88-4dea-ab1e-b1b1b13a856c" providerId="ADAL" clId="{5D0DCEA0-B1C0-4F88-A2CE-A8E33012C8E9}" dt="2023-05-17T08:51:51.713" v="27458" actId="47"/>
        <pc:sldMkLst>
          <pc:docMk/>
          <pc:sldMk cId="1569990070" sldId="3700"/>
        </pc:sldMkLst>
      </pc:sldChg>
      <pc:sldChg chg="del">
        <pc:chgData name="Larsson Ulf" userId="6691d45b-9c88-4dea-ab1e-b1b1b13a856c" providerId="ADAL" clId="{5D0DCEA0-B1C0-4F88-A2CE-A8E33012C8E9}" dt="2023-05-21T19:02:27.701" v="27895" actId="47"/>
        <pc:sldMkLst>
          <pc:docMk/>
          <pc:sldMk cId="1956045237" sldId="3700"/>
        </pc:sldMkLst>
      </pc:sldChg>
      <pc:sldChg chg="modSp mod">
        <pc:chgData name="Larsson Ulf" userId="6691d45b-9c88-4dea-ab1e-b1b1b13a856c" providerId="ADAL" clId="{5D0DCEA0-B1C0-4F88-A2CE-A8E33012C8E9}" dt="2023-07-11T13:05:28.657" v="29160" actId="20577"/>
        <pc:sldMkLst>
          <pc:docMk/>
          <pc:sldMk cId="3498821634" sldId="3700"/>
        </pc:sldMkLst>
        <pc:spChg chg="mod">
          <ac:chgData name="Larsson Ulf" userId="6691d45b-9c88-4dea-ab1e-b1b1b13a856c" providerId="ADAL" clId="{5D0DCEA0-B1C0-4F88-A2CE-A8E33012C8E9}" dt="2023-07-11T13:05:28.657" v="29160" actId="20577"/>
          <ac:spMkLst>
            <pc:docMk/>
            <pc:sldMk cId="3498821634" sldId="3700"/>
            <ac:spMk id="3" creationId="{23AC48CC-88A7-2842-F4A5-90314414844D}"/>
          </ac:spMkLst>
        </pc:spChg>
        <pc:spChg chg="mod">
          <ac:chgData name="Larsson Ulf" userId="6691d45b-9c88-4dea-ab1e-b1b1b13a856c" providerId="ADAL" clId="{5D0DCEA0-B1C0-4F88-A2CE-A8E33012C8E9}" dt="2023-06-12T08:33:04.147" v="28529" actId="34135"/>
          <ac:spMkLst>
            <pc:docMk/>
            <pc:sldMk cId="3498821634" sldId="3700"/>
            <ac:spMk id="20" creationId="{05E2FAD3-96E4-17CA-7D52-9051A7DD8552}"/>
          </ac:spMkLst>
        </pc:spChg>
        <pc:spChg chg="mod">
          <ac:chgData name="Larsson Ulf" userId="6691d45b-9c88-4dea-ab1e-b1b1b13a856c" providerId="ADAL" clId="{5D0DCEA0-B1C0-4F88-A2CE-A8E33012C8E9}" dt="2023-06-12T08:33:04.147" v="28529" actId="34135"/>
          <ac:spMkLst>
            <pc:docMk/>
            <pc:sldMk cId="3498821634" sldId="3700"/>
            <ac:spMk id="21" creationId="{64494F7E-58AA-985B-F331-2504F0B5F23B}"/>
          </ac:spMkLst>
        </pc:spChg>
        <pc:spChg chg="mod">
          <ac:chgData name="Larsson Ulf" userId="6691d45b-9c88-4dea-ab1e-b1b1b13a856c" providerId="ADAL" clId="{5D0DCEA0-B1C0-4F88-A2CE-A8E33012C8E9}" dt="2023-06-12T08:33:04.147" v="28529" actId="34135"/>
          <ac:spMkLst>
            <pc:docMk/>
            <pc:sldMk cId="3498821634" sldId="3700"/>
            <ac:spMk id="22" creationId="{4DC39369-3D20-A439-E359-E32493892A3D}"/>
          </ac:spMkLst>
        </pc:spChg>
        <pc:picChg chg="mod">
          <ac:chgData name="Larsson Ulf" userId="6691d45b-9c88-4dea-ab1e-b1b1b13a856c" providerId="ADAL" clId="{5D0DCEA0-B1C0-4F88-A2CE-A8E33012C8E9}" dt="2023-06-12T08:33:04.147" v="28529" actId="34135"/>
          <ac:picMkLst>
            <pc:docMk/>
            <pc:sldMk cId="3498821634" sldId="3700"/>
            <ac:picMk id="4" creationId="{49D02B57-3E2F-97E3-33BC-A690B0AE7B9C}"/>
          </ac:picMkLst>
        </pc:picChg>
        <pc:picChg chg="mod">
          <ac:chgData name="Larsson Ulf" userId="6691d45b-9c88-4dea-ab1e-b1b1b13a856c" providerId="ADAL" clId="{5D0DCEA0-B1C0-4F88-A2CE-A8E33012C8E9}" dt="2023-06-12T08:33:04.147" v="28529" actId="34135"/>
          <ac:picMkLst>
            <pc:docMk/>
            <pc:sldMk cId="3498821634" sldId="3700"/>
            <ac:picMk id="6" creationId="{3E450136-78EE-8F55-69A7-359BFDB7804C}"/>
          </ac:picMkLst>
        </pc:picChg>
        <pc:picChg chg="mod">
          <ac:chgData name="Larsson Ulf" userId="6691d45b-9c88-4dea-ab1e-b1b1b13a856c" providerId="ADAL" clId="{5D0DCEA0-B1C0-4F88-A2CE-A8E33012C8E9}" dt="2023-06-12T08:33:04.147" v="28529" actId="34135"/>
          <ac:picMkLst>
            <pc:docMk/>
            <pc:sldMk cId="3498821634" sldId="3700"/>
            <ac:picMk id="8" creationId="{65AB9598-698B-9707-97FF-1B7D6A76DC45}"/>
          </ac:picMkLst>
        </pc:picChg>
      </pc:sldChg>
      <pc:sldChg chg="modSp mod">
        <pc:chgData name="Larsson Ulf" userId="6691d45b-9c88-4dea-ab1e-b1b1b13a856c" providerId="ADAL" clId="{5D0DCEA0-B1C0-4F88-A2CE-A8E33012C8E9}" dt="2023-06-12T08:34:27.818" v="28534" actId="34135"/>
        <pc:sldMkLst>
          <pc:docMk/>
          <pc:sldMk cId="737037901" sldId="3701"/>
        </pc:sldMkLst>
        <pc:spChg chg="mod">
          <ac:chgData name="Larsson Ulf" userId="6691d45b-9c88-4dea-ab1e-b1b1b13a856c" providerId="ADAL" clId="{5D0DCEA0-B1C0-4F88-A2CE-A8E33012C8E9}" dt="2023-06-12T08:34:27.818" v="28534" actId="34135"/>
          <ac:spMkLst>
            <pc:docMk/>
            <pc:sldMk cId="737037901" sldId="3701"/>
            <ac:spMk id="6" creationId="{5A712EB5-C9E4-47A3-AA59-DD963EC8A1F8}"/>
          </ac:spMkLst>
        </pc:spChg>
        <pc:spChg chg="mod">
          <ac:chgData name="Larsson Ulf" userId="6691d45b-9c88-4dea-ab1e-b1b1b13a856c" providerId="ADAL" clId="{5D0DCEA0-B1C0-4F88-A2CE-A8E33012C8E9}" dt="2023-06-12T08:34:27.818" v="28534" actId="34135"/>
          <ac:spMkLst>
            <pc:docMk/>
            <pc:sldMk cId="737037901" sldId="3701"/>
            <ac:spMk id="13" creationId="{01D18269-E974-A530-FAC7-59A23470596D}"/>
          </ac:spMkLst>
        </pc:spChg>
        <pc:spChg chg="mod">
          <ac:chgData name="Larsson Ulf" userId="6691d45b-9c88-4dea-ab1e-b1b1b13a856c" providerId="ADAL" clId="{5D0DCEA0-B1C0-4F88-A2CE-A8E33012C8E9}" dt="2023-06-12T08:34:27.818" v="28534" actId="34135"/>
          <ac:spMkLst>
            <pc:docMk/>
            <pc:sldMk cId="737037901" sldId="3701"/>
            <ac:spMk id="17" creationId="{17CD4762-2BB8-D12B-B45C-3715D1042347}"/>
          </ac:spMkLst>
        </pc:spChg>
        <pc:spChg chg="mod">
          <ac:chgData name="Larsson Ulf" userId="6691d45b-9c88-4dea-ab1e-b1b1b13a856c" providerId="ADAL" clId="{5D0DCEA0-B1C0-4F88-A2CE-A8E33012C8E9}" dt="2023-06-12T08:34:27.818" v="28534" actId="34135"/>
          <ac:spMkLst>
            <pc:docMk/>
            <pc:sldMk cId="737037901" sldId="3701"/>
            <ac:spMk id="18" creationId="{B3F30685-4CB3-4943-0F27-B783D55A1B95}"/>
          </ac:spMkLst>
        </pc:spChg>
        <pc:spChg chg="mod">
          <ac:chgData name="Larsson Ulf" userId="6691d45b-9c88-4dea-ab1e-b1b1b13a856c" providerId="ADAL" clId="{5D0DCEA0-B1C0-4F88-A2CE-A8E33012C8E9}" dt="2023-06-12T08:34:27.818" v="28534" actId="34135"/>
          <ac:spMkLst>
            <pc:docMk/>
            <pc:sldMk cId="737037901" sldId="3701"/>
            <ac:spMk id="20" creationId="{4450D8E7-7785-61D2-4EA7-9BA73DB66318}"/>
          </ac:spMkLst>
        </pc:spChg>
        <pc:spChg chg="mod">
          <ac:chgData name="Larsson Ulf" userId="6691d45b-9c88-4dea-ab1e-b1b1b13a856c" providerId="ADAL" clId="{5D0DCEA0-B1C0-4F88-A2CE-A8E33012C8E9}" dt="2023-06-12T08:34:27.818" v="28534" actId="34135"/>
          <ac:spMkLst>
            <pc:docMk/>
            <pc:sldMk cId="737037901" sldId="3701"/>
            <ac:spMk id="22" creationId="{339B4FDE-C620-1DDE-D5EA-265AD76507EB}"/>
          </ac:spMkLst>
        </pc:spChg>
        <pc:spChg chg="mod">
          <ac:chgData name="Larsson Ulf" userId="6691d45b-9c88-4dea-ab1e-b1b1b13a856c" providerId="ADAL" clId="{5D0DCEA0-B1C0-4F88-A2CE-A8E33012C8E9}" dt="2023-06-12T08:34:27.818" v="28534" actId="34135"/>
          <ac:spMkLst>
            <pc:docMk/>
            <pc:sldMk cId="737037901" sldId="3701"/>
            <ac:spMk id="23" creationId="{8CC9B97C-9019-9E07-EB08-4832C3E74086}"/>
          </ac:spMkLst>
        </pc:spChg>
        <pc:spChg chg="mod">
          <ac:chgData name="Larsson Ulf" userId="6691d45b-9c88-4dea-ab1e-b1b1b13a856c" providerId="ADAL" clId="{5D0DCEA0-B1C0-4F88-A2CE-A8E33012C8E9}" dt="2023-06-12T08:34:27.818" v="28534" actId="34135"/>
          <ac:spMkLst>
            <pc:docMk/>
            <pc:sldMk cId="737037901" sldId="3701"/>
            <ac:spMk id="37" creationId="{F2ADE45E-938B-376D-DF44-222330DCAF16}"/>
          </ac:spMkLst>
        </pc:spChg>
        <pc:spChg chg="mod">
          <ac:chgData name="Larsson Ulf" userId="6691d45b-9c88-4dea-ab1e-b1b1b13a856c" providerId="ADAL" clId="{5D0DCEA0-B1C0-4F88-A2CE-A8E33012C8E9}" dt="2023-06-12T08:34:27.818" v="28534" actId="34135"/>
          <ac:spMkLst>
            <pc:docMk/>
            <pc:sldMk cId="737037901" sldId="3701"/>
            <ac:spMk id="38" creationId="{938AAA10-F34E-3A47-32D5-CF432F7EE1F6}"/>
          </ac:spMkLst>
        </pc:spChg>
        <pc:spChg chg="mod">
          <ac:chgData name="Larsson Ulf" userId="6691d45b-9c88-4dea-ab1e-b1b1b13a856c" providerId="ADAL" clId="{5D0DCEA0-B1C0-4F88-A2CE-A8E33012C8E9}" dt="2023-06-12T08:34:27.818" v="28534" actId="34135"/>
          <ac:spMkLst>
            <pc:docMk/>
            <pc:sldMk cId="737037901" sldId="3701"/>
            <ac:spMk id="40" creationId="{B2100A13-6704-7C55-0D03-F5323180D21E}"/>
          </ac:spMkLst>
        </pc:spChg>
        <pc:spChg chg="mod">
          <ac:chgData name="Larsson Ulf" userId="6691d45b-9c88-4dea-ab1e-b1b1b13a856c" providerId="ADAL" clId="{5D0DCEA0-B1C0-4F88-A2CE-A8E33012C8E9}" dt="2023-06-12T08:34:27.818" v="28534" actId="34135"/>
          <ac:spMkLst>
            <pc:docMk/>
            <pc:sldMk cId="737037901" sldId="3701"/>
            <ac:spMk id="62" creationId="{94A1453D-804F-9613-F0D7-E24FE545065A}"/>
          </ac:spMkLst>
        </pc:spChg>
        <pc:spChg chg="mod">
          <ac:chgData name="Larsson Ulf" userId="6691d45b-9c88-4dea-ab1e-b1b1b13a856c" providerId="ADAL" clId="{5D0DCEA0-B1C0-4F88-A2CE-A8E33012C8E9}" dt="2023-06-12T08:34:27.818" v="28534" actId="34135"/>
          <ac:spMkLst>
            <pc:docMk/>
            <pc:sldMk cId="737037901" sldId="3701"/>
            <ac:spMk id="64" creationId="{4D29805A-56A1-7EE4-6007-8E1B27F44DA9}"/>
          </ac:spMkLst>
        </pc:spChg>
        <pc:spChg chg="mod">
          <ac:chgData name="Larsson Ulf" userId="6691d45b-9c88-4dea-ab1e-b1b1b13a856c" providerId="ADAL" clId="{5D0DCEA0-B1C0-4F88-A2CE-A8E33012C8E9}" dt="2023-06-12T08:34:27.818" v="28534" actId="34135"/>
          <ac:spMkLst>
            <pc:docMk/>
            <pc:sldMk cId="737037901" sldId="3701"/>
            <ac:spMk id="118" creationId="{70AF9B0E-71C9-451A-08D5-67130DA35A9C}"/>
          </ac:spMkLst>
        </pc:spChg>
        <pc:picChg chg="mod">
          <ac:chgData name="Larsson Ulf" userId="6691d45b-9c88-4dea-ab1e-b1b1b13a856c" providerId="ADAL" clId="{5D0DCEA0-B1C0-4F88-A2CE-A8E33012C8E9}" dt="2023-06-12T08:34:27.818" v="28534" actId="34135"/>
          <ac:picMkLst>
            <pc:docMk/>
            <pc:sldMk cId="737037901" sldId="3701"/>
            <ac:picMk id="16" creationId="{00BE5A3E-B128-2E9B-6088-C26C6661F707}"/>
          </ac:picMkLst>
        </pc:picChg>
        <pc:cxnChg chg="mod">
          <ac:chgData name="Larsson Ulf" userId="6691d45b-9c88-4dea-ab1e-b1b1b13a856c" providerId="ADAL" clId="{5D0DCEA0-B1C0-4F88-A2CE-A8E33012C8E9}" dt="2023-06-12T08:34:27.818" v="28534" actId="34135"/>
          <ac:cxnSpMkLst>
            <pc:docMk/>
            <pc:sldMk cId="737037901" sldId="3701"/>
            <ac:cxnSpMk id="8" creationId="{E66D4C5A-BA78-3BA8-3232-C24DC3DA507C}"/>
          </ac:cxnSpMkLst>
        </pc:cxnChg>
        <pc:cxnChg chg="mod">
          <ac:chgData name="Larsson Ulf" userId="6691d45b-9c88-4dea-ab1e-b1b1b13a856c" providerId="ADAL" clId="{5D0DCEA0-B1C0-4F88-A2CE-A8E33012C8E9}" dt="2023-06-12T08:34:27.818" v="28534" actId="34135"/>
          <ac:cxnSpMkLst>
            <pc:docMk/>
            <pc:sldMk cId="737037901" sldId="3701"/>
            <ac:cxnSpMk id="80" creationId="{B99A1880-4442-B4CF-9E38-6EAE5B7ECBB4}"/>
          </ac:cxnSpMkLst>
        </pc:cxnChg>
      </pc:sldChg>
      <pc:sldChg chg="del">
        <pc:chgData name="Larsson Ulf" userId="6691d45b-9c88-4dea-ab1e-b1b1b13a856c" providerId="ADAL" clId="{5D0DCEA0-B1C0-4F88-A2CE-A8E33012C8E9}" dt="2023-05-21T20:26:50.453" v="28124" actId="47"/>
        <pc:sldMkLst>
          <pc:docMk/>
          <pc:sldMk cId="597317407" sldId="3702"/>
        </pc:sldMkLst>
      </pc:sldChg>
      <pc:sldChg chg="del">
        <pc:chgData name="Larsson Ulf" userId="6691d45b-9c88-4dea-ab1e-b1b1b13a856c" providerId="ADAL" clId="{5D0DCEA0-B1C0-4F88-A2CE-A8E33012C8E9}" dt="2023-05-21T20:46:15.517" v="28125"/>
        <pc:sldMkLst>
          <pc:docMk/>
          <pc:sldMk cId="1525090230" sldId="3702"/>
        </pc:sldMkLst>
      </pc:sldChg>
      <pc:sldChg chg="del">
        <pc:chgData name="Larsson Ulf" userId="6691d45b-9c88-4dea-ab1e-b1b1b13a856c" providerId="ADAL" clId="{5D0DCEA0-B1C0-4F88-A2CE-A8E33012C8E9}" dt="2023-05-22T06:44:31.281" v="28127" actId="47"/>
        <pc:sldMkLst>
          <pc:docMk/>
          <pc:sldMk cId="1705695026" sldId="3702"/>
        </pc:sldMkLst>
      </pc:sldChg>
      <pc:sldChg chg="del">
        <pc:chgData name="Larsson Ulf" userId="6691d45b-9c88-4dea-ab1e-b1b1b13a856c" providerId="ADAL" clId="{5D0DCEA0-B1C0-4F88-A2CE-A8E33012C8E9}" dt="2023-06-12T07:51:20.948" v="28319" actId="47"/>
        <pc:sldMkLst>
          <pc:docMk/>
          <pc:sldMk cId="2669839501" sldId="3702"/>
        </pc:sldMkLst>
      </pc:sldChg>
      <pc:sldMasterChg chg="del delSldLayout">
        <pc:chgData name="Larsson Ulf" userId="6691d45b-9c88-4dea-ab1e-b1b1b13a856c" providerId="ADAL" clId="{5D0DCEA0-B1C0-4F88-A2CE-A8E33012C8E9}" dt="2023-05-10T14:40:10.265" v="12551" actId="47"/>
        <pc:sldMasterMkLst>
          <pc:docMk/>
          <pc:sldMasterMk cId="135882748" sldId="2147483834"/>
        </pc:sldMasterMkLst>
        <pc:sldLayoutChg chg="del">
          <pc:chgData name="Larsson Ulf" userId="6691d45b-9c88-4dea-ab1e-b1b1b13a856c" providerId="ADAL" clId="{5D0DCEA0-B1C0-4F88-A2CE-A8E33012C8E9}" dt="2023-05-10T14:40:10.265" v="12551" actId="47"/>
          <pc:sldLayoutMkLst>
            <pc:docMk/>
            <pc:sldMasterMk cId="135882748" sldId="2147483834"/>
            <pc:sldLayoutMk cId="903796663" sldId="214748383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071865327" sldId="214748383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500435179" sldId="214748383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864540829" sldId="214748383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292734473" sldId="214748383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324792467" sldId="214748384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845280119" sldId="214748384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5707262" sldId="214748384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00736334" sldId="2147483843"/>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658446558" sldId="2147483844"/>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263975657" sldId="214748384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203072098" sldId="214748384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961306621" sldId="214748384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954762453" sldId="214748384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959711140" sldId="214748384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217834594" sldId="214748385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846821037" sldId="214748385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057451111" sldId="214748385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408782565" sldId="2147483853"/>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61556891" sldId="2147483854"/>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867389881" sldId="214748385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328388979" sldId="214748385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161268991" sldId="214748385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858159319" sldId="214748385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044299730" sldId="214748385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298238719" sldId="214748386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741203603" sldId="214748386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838324530" sldId="214748386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751298471" sldId="2147483863"/>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73832550" sldId="2147483864"/>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792238224" sldId="214748386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69957470" sldId="214748386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472915869" sldId="214748386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87148239" sldId="214748386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519744525" sldId="214748386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614230747" sldId="214748387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160522792" sldId="214748387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644838853" sldId="214748387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630096992" sldId="2147483873"/>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489076302" sldId="2147483874"/>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049320678" sldId="214748387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865283283" sldId="214748387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670524157" sldId="214748387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871848778" sldId="214748387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043856015" sldId="214748387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972292117" sldId="214748388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375122772" sldId="214748388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035332387" sldId="214748388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452214378" sldId="2147483883"/>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37721695" sldId="2147483884"/>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279911406" sldId="2147483885"/>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126963501" sldId="2147483886"/>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760091063" sldId="2147483887"/>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980264056" sldId="2147483888"/>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4271578786" sldId="2147483889"/>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2043408207" sldId="2147483890"/>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371157424" sldId="2147483891"/>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9112384" sldId="2147483892"/>
          </pc:sldLayoutMkLst>
        </pc:sldLayoutChg>
        <pc:sldLayoutChg chg="del">
          <pc:chgData name="Larsson Ulf" userId="6691d45b-9c88-4dea-ab1e-b1b1b13a856c" providerId="ADAL" clId="{5D0DCEA0-B1C0-4F88-A2CE-A8E33012C8E9}" dt="2023-05-10T14:40:10.265" v="12551" actId="47"/>
          <pc:sldLayoutMkLst>
            <pc:docMk/>
            <pc:sldMasterMk cId="135882748" sldId="2147483834"/>
            <pc:sldLayoutMk cId="1703013190" sldId="2147483893"/>
          </pc:sldLayoutMkLst>
        </pc:sldLayoutChg>
      </pc:sldMasterChg>
      <pc:sldMasterChg chg="del delSldLayout">
        <pc:chgData name="Larsson Ulf" userId="6691d45b-9c88-4dea-ab1e-b1b1b13a856c" providerId="ADAL" clId="{5D0DCEA0-B1C0-4F88-A2CE-A8E33012C8E9}" dt="2023-05-11T08:19:57.507" v="15222" actId="47"/>
        <pc:sldMasterMkLst>
          <pc:docMk/>
          <pc:sldMasterMk cId="1820056408" sldId="2147483954"/>
        </pc:sldMasterMkLst>
        <pc:sldLayoutChg chg="del">
          <pc:chgData name="Larsson Ulf" userId="6691d45b-9c88-4dea-ab1e-b1b1b13a856c" providerId="ADAL" clId="{5D0DCEA0-B1C0-4F88-A2CE-A8E33012C8E9}" dt="2023-05-11T08:19:57.507" v="15222" actId="47"/>
          <pc:sldLayoutMkLst>
            <pc:docMk/>
            <pc:sldMasterMk cId="1820056408" sldId="2147483954"/>
            <pc:sldLayoutMk cId="3924094714" sldId="214748395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126222361" sldId="214748395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813926322" sldId="214748395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192975577" sldId="214748395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306828467" sldId="214748395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073595357" sldId="214748396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524089497" sldId="214748396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073737626" sldId="214748396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593610502" sldId="214748396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225552187" sldId="2147483964"/>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09889480" sldId="214748396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157283350" sldId="214748396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151870151" sldId="214748396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932815461" sldId="214748396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76386024" sldId="214748396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778933344" sldId="214748397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741034533" sldId="214748397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745639876" sldId="214748397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834597470" sldId="214748397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70614593" sldId="2147483974"/>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862065495" sldId="214748397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254398483" sldId="214748397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66598213" sldId="214748397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786625659" sldId="214748397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412000348" sldId="214748397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864814053" sldId="214748398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237195317" sldId="214748398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660611364" sldId="214748398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557745255" sldId="214748398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47653719" sldId="2147483984"/>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852833317" sldId="214748398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53543863" sldId="214748398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910532248" sldId="214748398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114163557" sldId="214748398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141963905" sldId="214748398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971013201" sldId="214748399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079372177" sldId="214748399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47717819" sldId="214748399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220142028" sldId="214748399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166096611" sldId="2147483994"/>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011241257" sldId="214748399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93235265" sldId="214748399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052172310" sldId="214748399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45879757" sldId="214748399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311517578" sldId="214748399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099906694" sldId="214748400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593253908" sldId="214748400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237814156" sldId="214748400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122911663" sldId="214748400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498714187" sldId="2147484004"/>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1690649" sldId="2147484005"/>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492924059" sldId="2147484006"/>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275779070" sldId="2147484007"/>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2455434670" sldId="2147484008"/>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956385467" sldId="2147484009"/>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672296365" sldId="2147484010"/>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954342187" sldId="2147484011"/>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606554024" sldId="2147484012"/>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3905016902" sldId="2147484013"/>
          </pc:sldLayoutMkLst>
        </pc:sldLayoutChg>
        <pc:sldLayoutChg chg="del">
          <pc:chgData name="Larsson Ulf" userId="6691d45b-9c88-4dea-ab1e-b1b1b13a856c" providerId="ADAL" clId="{5D0DCEA0-B1C0-4F88-A2CE-A8E33012C8E9}" dt="2023-05-11T08:19:57.507" v="15222" actId="47"/>
          <pc:sldLayoutMkLst>
            <pc:docMk/>
            <pc:sldMasterMk cId="1820056408" sldId="2147483954"/>
            <pc:sldLayoutMk cId="1207551164" sldId="2147484014"/>
          </pc:sldLayoutMkLst>
        </pc:sldLayoutChg>
      </pc:sldMasterChg>
      <pc:sldMasterChg chg="del delSldLayout">
        <pc:chgData name="Larsson Ulf" userId="6691d45b-9c88-4dea-ab1e-b1b1b13a856c" providerId="ADAL" clId="{5D0DCEA0-B1C0-4F88-A2CE-A8E33012C8E9}" dt="2023-03-27T09:52:09.842" v="6700" actId="47"/>
        <pc:sldMasterMkLst>
          <pc:docMk/>
          <pc:sldMasterMk cId="2479936218" sldId="2147483954"/>
        </pc:sldMasterMkLst>
        <pc:sldLayoutChg chg="del">
          <pc:chgData name="Larsson Ulf" userId="6691d45b-9c88-4dea-ab1e-b1b1b13a856c" providerId="ADAL" clId="{5D0DCEA0-B1C0-4F88-A2CE-A8E33012C8E9}" dt="2023-03-27T09:52:09.842" v="6700" actId="47"/>
          <pc:sldLayoutMkLst>
            <pc:docMk/>
            <pc:sldMasterMk cId="2479936218" sldId="2147483954"/>
            <pc:sldLayoutMk cId="1255597454" sldId="214748395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494270345" sldId="214748395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848618471" sldId="214748395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457398282" sldId="214748395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669281970" sldId="214748395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01097695" sldId="214748396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253128317" sldId="214748396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87074927" sldId="214748396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761544518" sldId="2147483963"/>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047728373" sldId="2147483964"/>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140056218" sldId="214748396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155317001" sldId="214748396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931330036" sldId="214748396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4196045564" sldId="214748396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743879572" sldId="214748396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896196219" sldId="214748397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612191125" sldId="214748397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419393694" sldId="214748397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661650487" sldId="2147483973"/>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754261805" sldId="2147483974"/>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515147422" sldId="214748397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398776650" sldId="214748397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666704608" sldId="214748397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50746724" sldId="214748397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578992087" sldId="214748397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4233187655" sldId="214748398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11786795" sldId="214748398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219014450" sldId="214748398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766469345" sldId="2147483983"/>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578203024" sldId="2147483984"/>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40423209" sldId="214748398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354508542" sldId="214748398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43415497" sldId="214748398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249327972" sldId="214748398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611067171" sldId="214748398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859985412" sldId="214748399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303926751" sldId="214748399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167703562" sldId="214748399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79242963" sldId="2147483993"/>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393960813" sldId="2147483994"/>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451505988" sldId="214748399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387558231" sldId="214748399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080079691" sldId="214748399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290220553" sldId="214748399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024430053" sldId="214748399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107984593" sldId="214748400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410618803" sldId="214748400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114985490" sldId="214748400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250334213" sldId="2147484003"/>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91560451" sldId="2147484004"/>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945495159" sldId="2147484005"/>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609130240" sldId="2147484006"/>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460696662" sldId="2147484007"/>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500398388" sldId="2147484008"/>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2810073326" sldId="2147484009"/>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450944975" sldId="2147484010"/>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1634531544" sldId="2147484011"/>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3680463166" sldId="2147484012"/>
          </pc:sldLayoutMkLst>
        </pc:sldLayoutChg>
        <pc:sldLayoutChg chg="del">
          <pc:chgData name="Larsson Ulf" userId="6691d45b-9c88-4dea-ab1e-b1b1b13a856c" providerId="ADAL" clId="{5D0DCEA0-B1C0-4F88-A2CE-A8E33012C8E9}" dt="2023-03-27T09:52:09.842" v="6700" actId="47"/>
          <pc:sldLayoutMkLst>
            <pc:docMk/>
            <pc:sldMasterMk cId="2479936218" sldId="2147483954"/>
            <pc:sldLayoutMk cId="581835491" sldId="21474840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15B3-A4AD-3B48-9426-0A38B8E02B5B}"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4373-0E6D-9C42-91AA-48AB8D1D4BBC}" type="slidenum">
              <a:rPr lang="en-GB" smtClean="0"/>
              <a:t>‹#›</a:t>
            </a:fld>
            <a:endParaRPr lang="en-GB"/>
          </a:p>
        </p:txBody>
      </p:sp>
    </p:spTree>
    <p:extLst>
      <p:ext uri="{BB962C8B-B14F-4D97-AF65-F5344CB8AC3E}">
        <p14:creationId xmlns:p14="http://schemas.microsoft.com/office/powerpoint/2010/main" val="34859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1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0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3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7724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128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5551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0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32369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070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1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26342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135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1943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29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332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442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7208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03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341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6818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669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2694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0369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583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18041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3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5195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2251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6798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35909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75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7403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dirty="0"/>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27695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788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79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dirty="0"/>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33401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21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130065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0718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5432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165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94791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108288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9753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158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17153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871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1658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758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9681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020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7837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0973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15896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056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7611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6915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0575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39833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7574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27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7398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224893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1590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0018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8934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5060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55945489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619501783"/>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063C199-2CD5-3188-2595-CE9E2DAC098F}"/>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w="25400" cap="flat" cmpd="sng" algn="ctr">
            <a:noFill/>
            <a:prstDash val="solid"/>
          </a:ln>
          <a:effectLst/>
        </p:spPr>
        <p:txBody>
          <a:bodyPr rtlCol="0" anchor="ctr"/>
          <a:lstStyle/>
          <a:p>
            <a:pPr marL="0" marR="0" lvl="0" indent="0" algn="ctr" defTabSz="914400" eaLnBrk="1" fontAlgn="base" latinLnBrk="0" hangingPunct="1">
              <a:lnSpc>
                <a:spcPct val="90000"/>
              </a:lnSpc>
              <a:spcBef>
                <a:spcPts val="600"/>
              </a:spcBef>
              <a:spcAft>
                <a:spcPct val="0"/>
              </a:spcAft>
              <a:buClrTx/>
              <a:buSzTx/>
              <a:buFontTx/>
              <a:buNone/>
              <a:tabLst/>
              <a:defRPr/>
            </a:pPr>
            <a:endParaRPr kumimoji="0" lang="sv-SE" sz="2000" b="0"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95841613-2434-8E7F-1070-F74B0D49B24E}"/>
              </a:ext>
            </a:extLst>
          </p:cNvPr>
          <p:cNvSpPr txBox="1">
            <a:spLocks noGrp="1" noRot="1" noMove="1" noResize="1" noEditPoints="1" noAdjustHandles="1" noChangeArrowheads="1" noChangeShapeType="1"/>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a:defRPr/>
            </a:pPr>
            <a:r>
              <a:rPr lang="sv-SE" sz="4800" dirty="0">
                <a:solidFill>
                  <a:srgbClr val="2C5E86"/>
                </a:solidFill>
                <a:latin typeface="Arial"/>
              </a:rPr>
              <a:t>BEAst Helplansritning</a:t>
            </a:r>
            <a:br>
              <a:rPr lang="sv-SE" sz="5400" dirty="0">
                <a:solidFill>
                  <a:srgbClr val="2C5E86"/>
                </a:solidFill>
                <a:latin typeface="Arial"/>
              </a:rPr>
            </a:br>
            <a:r>
              <a:rPr lang="sv-SE" sz="1800" b="0" dirty="0">
                <a:solidFill>
                  <a:srgbClr val="2C5E86"/>
                </a:solidFill>
                <a:latin typeface="Arial"/>
              </a:rPr>
              <a:t>Anvisning – för tillämpning av digital helplansritning </a:t>
            </a:r>
            <a:r>
              <a:rPr lang="sv-SE" sz="1800" b="0">
                <a:solidFill>
                  <a:srgbClr val="2C5E86"/>
                </a:solidFill>
                <a:latin typeface="Arial"/>
              </a:rPr>
              <a:t>skala 1:50 </a:t>
            </a:r>
            <a:br>
              <a:rPr lang="sv-SE" sz="1800" b="0" dirty="0">
                <a:solidFill>
                  <a:srgbClr val="3673A5"/>
                </a:solidFill>
                <a:latin typeface="Arial"/>
              </a:rPr>
            </a:br>
            <a:br>
              <a:rPr lang="sv-SE" sz="1800" b="0" dirty="0">
                <a:solidFill>
                  <a:srgbClr val="FFFFFF"/>
                </a:solidFill>
                <a:latin typeface="Arial"/>
              </a:rPr>
            </a:br>
            <a:endParaRPr lang="sv-SE" dirty="0">
              <a:solidFill>
                <a:srgbClr val="FFFFFF"/>
              </a:solidFill>
              <a:latin typeface="Arial"/>
            </a:endParaRPr>
          </a:p>
        </p:txBody>
      </p:sp>
      <p:sp>
        <p:nvSpPr>
          <p:cNvPr id="4" name="Platshållare för sidfot 1">
            <a:extLst>
              <a:ext uri="{FF2B5EF4-FFF2-40B4-BE49-F238E27FC236}">
                <a16:creationId xmlns:a16="http://schemas.microsoft.com/office/drawing/2014/main" id="{0BAF6168-F089-1107-60DF-21FA339CEB3A}"/>
              </a:ext>
            </a:extLst>
          </p:cNvPr>
          <p:cNvSpPr txBox="1">
            <a:spLocks noGrp="1" noRot="1" noMove="1" noResize="1" noEditPoints="1" noAdjustHandles="1" noChangeArrowheads="1" noChangeShapeType="1"/>
          </p:cNvSpPr>
          <p:nvPr/>
        </p:nvSpPr>
        <p:spPr>
          <a:xfrm>
            <a:off x="377475" y="6395686"/>
            <a:ext cx="1871203" cy="327532"/>
          </a:xfrm>
          <a:prstGeom prst="rect">
            <a:avLst/>
          </a:prstGeom>
        </p:spPr>
        <p:txBody>
          <a:bodyPr vert="horz" wrap="none" lIns="91440" tIns="45720" rIns="91440" bIns="45720" rtlCol="0" anchor="ctr"/>
          <a:lstStyle>
            <a:defPPr>
              <a:defRPr lang="en-US"/>
            </a:defPPr>
            <a:lvl1pPr marL="0" algn="l" defTabSz="914400" rtl="0" eaLnBrk="1" fontAlgn="auto" latinLnBrk="0" hangingPunct="1">
              <a:spcBef>
                <a:spcPts val="0"/>
              </a:spcBef>
              <a:spcAft>
                <a:spcPts val="0"/>
              </a:spcAft>
              <a:defRPr sz="800" kern="1200">
                <a:solidFill>
                  <a:schemeClr val="tx2"/>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Arial" pitchFamily="34" charset="0"/>
                <a:ea typeface="+mn-ea"/>
                <a:cs typeface="+mn-cs"/>
              </a:rPr>
              <a:t>Version 1.0 – 2023-06-30</a:t>
            </a:r>
            <a:endPar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8430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B2100A13-6704-7C55-0D03-F5323180D21E}"/>
              </a:ext>
            </a:extLst>
          </p:cNvPr>
          <p:cNvSpPr>
            <a:spLocks noGrp="1" noRot="1" noMove="1" noResize="1" noEditPoints="1" noAdjustHandles="1" noChangeArrowheads="1" noChangeShapeType="1"/>
          </p:cNvSpPr>
          <p:nvPr/>
        </p:nvSpPr>
        <p:spPr>
          <a:xfrm>
            <a:off x="5676900" y="1763343"/>
            <a:ext cx="1475255"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0" name="Rektangel 19">
            <a:extLst>
              <a:ext uri="{FF2B5EF4-FFF2-40B4-BE49-F238E27FC236}">
                <a16:creationId xmlns:a16="http://schemas.microsoft.com/office/drawing/2014/main" id="{4450D8E7-7785-61D2-4EA7-9BA73DB66318}"/>
              </a:ext>
            </a:extLst>
          </p:cNvPr>
          <p:cNvSpPr>
            <a:spLocks noGrp="1" noRot="1" noMove="1" noResize="1" noEditPoints="1" noAdjustHandles="1" noChangeArrowheads="1" noChangeShapeType="1"/>
          </p:cNvSpPr>
          <p:nvPr/>
        </p:nvSpPr>
        <p:spPr>
          <a:xfrm>
            <a:off x="4266449" y="1763343"/>
            <a:ext cx="1410451"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267003" y="1763343"/>
            <a:ext cx="2885152" cy="2024569"/>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pic>
        <p:nvPicPr>
          <p:cNvPr id="16" name="Bildobjekt 15">
            <a:extLst>
              <a:ext uri="{FF2B5EF4-FFF2-40B4-BE49-F238E27FC236}">
                <a16:creationId xmlns:a16="http://schemas.microsoft.com/office/drawing/2014/main" id="{00BE5A3E-B128-2E9B-6088-C26C6661F70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173901" y="1951536"/>
            <a:ext cx="2349066" cy="1717489"/>
          </a:xfrm>
          <a:prstGeom prst="rect">
            <a:avLst/>
          </a:prstGeom>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81183" y="1763343"/>
            <a:ext cx="2885152"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0912" y="4562716"/>
            <a:ext cx="11549163" cy="1652474"/>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12</a:t>
            </a:r>
            <a:r>
              <a:rPr kumimoji="0" lang="sv-SE" sz="1600" b="0" i="0" u="none" strike="noStrike" kern="1200" cap="none" spc="40" normalizeH="0" baseline="0" noProof="0" dirty="0">
                <a:ln>
                  <a:noFill/>
                </a:ln>
                <a:solidFill>
                  <a:srgbClr val="000000"/>
                </a:solidFill>
                <a:effectLst/>
                <a:uLnTx/>
                <a:uFillTx/>
                <a:latin typeface="Arial"/>
                <a:ea typeface="+mn-ea"/>
                <a:cs typeface="+mn-cs"/>
              </a:rPr>
              <a:t> discipliner, 4 A1 x 12 discipliner ger </a:t>
            </a:r>
            <a:r>
              <a:rPr kumimoji="0" lang="sv-SE" sz="1600" b="1" i="0" u="none" strike="noStrike" kern="1200" cap="none" spc="40" normalizeH="0" baseline="0" noProof="0" dirty="0">
                <a:ln>
                  <a:noFill/>
                </a:ln>
                <a:solidFill>
                  <a:srgbClr val="000000"/>
                </a:solidFill>
                <a:effectLst/>
                <a:uLnTx/>
                <a:uFillTx/>
                <a:latin typeface="Arial"/>
                <a:ea typeface="+mn-ea"/>
                <a:cs typeface="+mn-cs"/>
              </a:rPr>
              <a:t>48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som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12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med Format 2A0. Ger direkt nytta att se helheten på en sida och förenklar samordningen mellan disciplinerna. Helplansritning minskar betydligt hanteringen och administrationen av antalet handlingar redan för projekt som kan tillämpa Format 2A0 eller med förlängda format upp till 2A0.16A0.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Det förenklar för flera målgrupper och användningsområden inom projektering, produktion, förvaltning och drift.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274474" y="387539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2A0 skala 1:50</a:t>
            </a:r>
          </a:p>
        </p:txBody>
      </p:sp>
      <p:sp>
        <p:nvSpPr>
          <p:cNvPr id="62" name="Rektangel 61">
            <a:extLst>
              <a:ext uri="{FF2B5EF4-FFF2-40B4-BE49-F238E27FC236}">
                <a16:creationId xmlns:a16="http://schemas.microsoft.com/office/drawing/2014/main" id="{94A1453D-804F-9613-F0D7-E24FE545065A}"/>
              </a:ext>
            </a:extLst>
          </p:cNvPr>
          <p:cNvSpPr>
            <a:spLocks noGrp="1" noRot="1" noMove="1" noResize="1" noEditPoints="1" noAdjustHandles="1" noChangeArrowheads="1" noChangeShapeType="1"/>
          </p:cNvSpPr>
          <p:nvPr/>
        </p:nvSpPr>
        <p:spPr>
          <a:xfrm>
            <a:off x="482400"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6708"/>
            <a:ext cx="310597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4 delplansritningar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472141" y="2795688"/>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2A0 – ett plan</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3" y="3875393"/>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57 x 77 meter med effektiv rityta får plats på en 2A0</a:t>
            </a:r>
          </a:p>
        </p:txBody>
      </p:sp>
      <p:sp>
        <p:nvSpPr>
          <p:cNvPr id="17" name="Rektangel 16">
            <a:extLst>
              <a:ext uri="{FF2B5EF4-FFF2-40B4-BE49-F238E27FC236}">
                <a16:creationId xmlns:a16="http://schemas.microsoft.com/office/drawing/2014/main" id="{17CD4762-2BB8-D12B-B45C-3715D1042347}"/>
              </a:ext>
            </a:extLst>
          </p:cNvPr>
          <p:cNvSpPr>
            <a:spLocks noGrp="1" noRot="1" noMove="1" noResize="1" noEditPoints="1" noAdjustHandles="1" noChangeArrowheads="1" noChangeShapeType="1"/>
          </p:cNvSpPr>
          <p:nvPr/>
        </p:nvSpPr>
        <p:spPr>
          <a:xfrm>
            <a:off x="1976638"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8" name="Rektangel 17">
            <a:extLst>
              <a:ext uri="{FF2B5EF4-FFF2-40B4-BE49-F238E27FC236}">
                <a16:creationId xmlns:a16="http://schemas.microsoft.com/office/drawing/2014/main" id="{B3F30685-4CB3-4943-0F27-B783D55A1B95}"/>
              </a:ext>
            </a:extLst>
          </p:cNvPr>
          <p:cNvSpPr>
            <a:spLocks noGrp="1" noRot="1" noMove="1" noResize="1" noEditPoints="1" noAdjustHandles="1" noChangeArrowheads="1" noChangeShapeType="1"/>
          </p:cNvSpPr>
          <p:nvPr/>
        </p:nvSpPr>
        <p:spPr>
          <a:xfrm>
            <a:off x="482400"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3" name="Rektangel 22">
            <a:extLst>
              <a:ext uri="{FF2B5EF4-FFF2-40B4-BE49-F238E27FC236}">
                <a16:creationId xmlns:a16="http://schemas.microsoft.com/office/drawing/2014/main" id="{8CC9B97C-9019-9E07-EB08-4832C3E74086}"/>
              </a:ext>
            </a:extLst>
          </p:cNvPr>
          <p:cNvSpPr>
            <a:spLocks noGrp="1" noRot="1" noMove="1" noResize="1" noEditPoints="1" noAdjustHandles="1" noChangeArrowheads="1" noChangeShapeType="1"/>
          </p:cNvSpPr>
          <p:nvPr/>
        </p:nvSpPr>
        <p:spPr>
          <a:xfrm>
            <a:off x="1976638"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197488" y="2781773"/>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0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63F03B2-52D0-686B-9F6E-7E91926CA3BC}"/>
              </a:ext>
            </a:extLst>
          </p:cNvPr>
          <p:cNvPicPr>
            <a:picLocks noGrp="1" noRot="1" noChangeAspect="1" noMove="1" noResize="1" noEditPoints="1" noAdjustHandles="1" noChangeArrowheads="1" noChangeShapeType="1" noCrop="1"/>
          </p:cNvPicPr>
          <p:nvPr/>
        </p:nvPicPr>
        <p:blipFill>
          <a:blip r:embed="rId3" cstate="screen">
            <a:alphaModFix/>
            <a:extLst>
              <a:ext uri="{28A0092B-C50C-407E-A947-70E740481C1C}">
                <a14:useLocalDpi xmlns:a14="http://schemas.microsoft.com/office/drawing/2010/main"/>
              </a:ext>
            </a:extLst>
          </a:blip>
          <a:stretch>
            <a:fillRect/>
          </a:stretch>
        </p:blipFill>
        <p:spPr>
          <a:xfrm>
            <a:off x="7975869" y="1765676"/>
            <a:ext cx="2890467" cy="2035242"/>
          </a:xfrm>
          <a:prstGeom prst="rect">
            <a:avLst/>
          </a:prstGeom>
          <a:ln>
            <a:solidFill>
              <a:srgbClr val="FFFFFF">
                <a:lumMod val="75000"/>
              </a:srgbClr>
            </a:solidFill>
          </a:ln>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75869" y="1765676"/>
            <a:ext cx="2890467" cy="204729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399" y="4559452"/>
            <a:ext cx="11785801" cy="1613048"/>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 per våningsplan.</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Per disciplin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helplansplansritning per våningsplan med Format 8A0 och med fyra våningar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64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a:t>
            </a:r>
            <a:r>
              <a:rPr kumimoji="0" lang="sv-SE" sz="1600" b="1" i="0" u="none" strike="noStrike" kern="1200" cap="none" spc="40" normalizeH="0" baseline="0" noProof="0" dirty="0">
                <a:ln>
                  <a:noFill/>
                </a:ln>
                <a:solidFill>
                  <a:srgbClr val="000000"/>
                </a:solidFill>
                <a:effectLst/>
                <a:uLnTx/>
                <a:uFillTx/>
                <a:latin typeface="Arial"/>
                <a:ea typeface="+mn-ea"/>
                <a:cs typeface="+mn-cs"/>
              </a:rPr>
              <a:t> 4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För</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hela projektet med 12 discipliner kan </a:t>
            </a:r>
            <a:r>
              <a:rPr kumimoji="0" lang="sv-SE" sz="1600" b="1" i="0" u="none" strike="noStrike" kern="1200" cap="none" spc="40" normalizeH="0" baseline="0" noProof="0" dirty="0">
                <a:ln>
                  <a:noFill/>
                </a:ln>
                <a:solidFill>
                  <a:srgbClr val="000000"/>
                </a:solidFill>
                <a:effectLst/>
                <a:uLnTx/>
                <a:uFillTx/>
                <a:latin typeface="Arial"/>
                <a:ea typeface="+mn-ea"/>
                <a:cs typeface="+mn-cs"/>
              </a:rPr>
              <a:t>768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48</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helplansritningar med Format 8A0 eller med förlängda upp till 8A0.16A0.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Färre ritningar effektiviserar hanteringen betydligt under projektering, produktion, förvaltning och drift. Enklare att se</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helheten och förbättrar samordning mellan disciplinerna inom flera användningsområden.</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114332" y="386418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8A0 skala 1:50</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8777"/>
            <a:ext cx="319425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16 </a:t>
            </a:r>
            <a:r>
              <a:rPr kumimoji="0" lang="sv-SE" sz="1600" b="0" i="0" u="none" strike="noStrike" kern="1200" cap="none" spc="40" normalizeH="0" baseline="0" noProof="0" dirty="0" err="1">
                <a:ln>
                  <a:noFill/>
                </a:ln>
                <a:solidFill>
                  <a:srgbClr val="000000"/>
                </a:solidFill>
                <a:effectLst/>
                <a:uLnTx/>
                <a:uFillTx/>
                <a:latin typeface="Arial"/>
                <a:ea typeface="+mn-ea"/>
                <a:cs typeface="+mn-cs"/>
              </a:rPr>
              <a:t>delplans</a:t>
            </a:r>
            <a:r>
              <a:rPr kumimoji="0" lang="sv-SE" sz="1600" b="0" i="0" u="none" strike="noStrike" kern="1200" cap="none" spc="40" normalizeH="0" baseline="0" noProof="0" dirty="0">
                <a:ln>
                  <a:noFill/>
                </a:ln>
                <a:solidFill>
                  <a:srgbClr val="000000"/>
                </a:solidFill>
                <a:effectLst/>
                <a:uLnTx/>
                <a:uFillTx/>
                <a:latin typeface="Arial"/>
                <a:ea typeface="+mn-ea"/>
                <a:cs typeface="+mn-cs"/>
              </a:rPr>
              <a:t>-</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152044" y="2800664"/>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8A0 – fyra plan</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4" y="3877726"/>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117 x 161 meter med effektiv rityta får plats på en 8A0</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029000" y="2807960"/>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9D503CD4-C83A-A052-F002-0470AFE6FB88}"/>
              </a:ext>
            </a:extLst>
          </p:cNvPr>
          <p:cNvSpPr>
            <a:spLocks noGrp="1" noRot="1" noMove="1" noResize="1" noEditPoints="1" noAdjustHandles="1" noChangeArrowheads="1" noChangeShapeType="1"/>
          </p:cNvSpPr>
          <p:nvPr/>
        </p:nvSpPr>
        <p:spPr>
          <a:xfrm>
            <a:off x="482400"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1" name="Rektangel 10">
            <a:extLst>
              <a:ext uri="{FF2B5EF4-FFF2-40B4-BE49-F238E27FC236}">
                <a16:creationId xmlns:a16="http://schemas.microsoft.com/office/drawing/2014/main" id="{85FB150E-BFFC-1FC2-F631-ECEAE2DBEDFC}"/>
              </a:ext>
            </a:extLst>
          </p:cNvPr>
          <p:cNvSpPr>
            <a:spLocks noGrp="1" noRot="1" noMove="1" noResize="1" noEditPoints="1" noAdjustHandles="1" noChangeArrowheads="1" noChangeShapeType="1"/>
          </p:cNvSpPr>
          <p:nvPr/>
        </p:nvSpPr>
        <p:spPr>
          <a:xfrm>
            <a:off x="1149811"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1" name="Rektangel 20">
            <a:extLst>
              <a:ext uri="{FF2B5EF4-FFF2-40B4-BE49-F238E27FC236}">
                <a16:creationId xmlns:a16="http://schemas.microsoft.com/office/drawing/2014/main" id="{FABE8B7F-018F-D472-F914-E59BB8FA65E6}"/>
              </a:ext>
            </a:extLst>
          </p:cNvPr>
          <p:cNvSpPr>
            <a:spLocks noGrp="1" noRot="1" noMove="1" noResize="1" noEditPoints="1" noAdjustHandles="1" noChangeArrowheads="1" noChangeShapeType="1"/>
          </p:cNvSpPr>
          <p:nvPr/>
        </p:nvSpPr>
        <p:spPr>
          <a:xfrm>
            <a:off x="1817222"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4" name="Rektangel 23">
            <a:extLst>
              <a:ext uri="{FF2B5EF4-FFF2-40B4-BE49-F238E27FC236}">
                <a16:creationId xmlns:a16="http://schemas.microsoft.com/office/drawing/2014/main" id="{57019C00-64E7-3CA9-AF9F-DBBCCECF9ABB}"/>
              </a:ext>
            </a:extLst>
          </p:cNvPr>
          <p:cNvSpPr>
            <a:spLocks noGrp="1" noRot="1" noMove="1" noResize="1" noEditPoints="1" noAdjustHandles="1" noChangeArrowheads="1" noChangeShapeType="1"/>
          </p:cNvSpPr>
          <p:nvPr/>
        </p:nvSpPr>
        <p:spPr>
          <a:xfrm>
            <a:off x="2484633"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1" name="Rektangel 40">
            <a:extLst>
              <a:ext uri="{FF2B5EF4-FFF2-40B4-BE49-F238E27FC236}">
                <a16:creationId xmlns:a16="http://schemas.microsoft.com/office/drawing/2014/main" id="{ED961C21-5711-B8C7-6A75-1ACD39A547F2}"/>
              </a:ext>
            </a:extLst>
          </p:cNvPr>
          <p:cNvSpPr>
            <a:spLocks noGrp="1" noRot="1" noMove="1" noResize="1" noEditPoints="1" noAdjustHandles="1" noChangeArrowheads="1" noChangeShapeType="1"/>
          </p:cNvSpPr>
          <p:nvPr/>
        </p:nvSpPr>
        <p:spPr>
          <a:xfrm>
            <a:off x="482400"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2" name="Rektangel 41">
            <a:extLst>
              <a:ext uri="{FF2B5EF4-FFF2-40B4-BE49-F238E27FC236}">
                <a16:creationId xmlns:a16="http://schemas.microsoft.com/office/drawing/2014/main" id="{71939F81-C337-339C-9B30-EF59DF19636B}"/>
              </a:ext>
            </a:extLst>
          </p:cNvPr>
          <p:cNvSpPr>
            <a:spLocks noGrp="1" noRot="1" noMove="1" noResize="1" noEditPoints="1" noAdjustHandles="1" noChangeArrowheads="1" noChangeShapeType="1"/>
          </p:cNvSpPr>
          <p:nvPr/>
        </p:nvSpPr>
        <p:spPr>
          <a:xfrm>
            <a:off x="1149811"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3" name="Rektangel 42">
            <a:extLst>
              <a:ext uri="{FF2B5EF4-FFF2-40B4-BE49-F238E27FC236}">
                <a16:creationId xmlns:a16="http://schemas.microsoft.com/office/drawing/2014/main" id="{E73D8E5A-CB6A-7A81-A4EF-B9CC95D6DF15}"/>
              </a:ext>
            </a:extLst>
          </p:cNvPr>
          <p:cNvSpPr>
            <a:spLocks noGrp="1" noRot="1" noMove="1" noResize="1" noEditPoints="1" noAdjustHandles="1" noChangeArrowheads="1" noChangeShapeType="1"/>
          </p:cNvSpPr>
          <p:nvPr/>
        </p:nvSpPr>
        <p:spPr>
          <a:xfrm>
            <a:off x="1817222"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4" name="Rektangel 43">
            <a:extLst>
              <a:ext uri="{FF2B5EF4-FFF2-40B4-BE49-F238E27FC236}">
                <a16:creationId xmlns:a16="http://schemas.microsoft.com/office/drawing/2014/main" id="{C2812920-42D0-1813-0757-A1FB43E9280A}"/>
              </a:ext>
            </a:extLst>
          </p:cNvPr>
          <p:cNvSpPr>
            <a:spLocks noGrp="1" noRot="1" noMove="1" noResize="1" noEditPoints="1" noAdjustHandles="1" noChangeArrowheads="1" noChangeShapeType="1"/>
          </p:cNvSpPr>
          <p:nvPr/>
        </p:nvSpPr>
        <p:spPr>
          <a:xfrm>
            <a:off x="2484633"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5" name="Rektangel 44">
            <a:extLst>
              <a:ext uri="{FF2B5EF4-FFF2-40B4-BE49-F238E27FC236}">
                <a16:creationId xmlns:a16="http://schemas.microsoft.com/office/drawing/2014/main" id="{C54C1386-FC61-DF56-552A-818856E5A738}"/>
              </a:ext>
            </a:extLst>
          </p:cNvPr>
          <p:cNvSpPr>
            <a:spLocks noGrp="1" noRot="1" noMove="1" noResize="1" noEditPoints="1" noAdjustHandles="1" noChangeArrowheads="1" noChangeShapeType="1"/>
          </p:cNvSpPr>
          <p:nvPr/>
        </p:nvSpPr>
        <p:spPr>
          <a:xfrm>
            <a:off x="482400"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6" name="Rektangel 45">
            <a:extLst>
              <a:ext uri="{FF2B5EF4-FFF2-40B4-BE49-F238E27FC236}">
                <a16:creationId xmlns:a16="http://schemas.microsoft.com/office/drawing/2014/main" id="{4AEFE785-A5B6-06F3-F8D1-069AE5D26BCD}"/>
              </a:ext>
            </a:extLst>
          </p:cNvPr>
          <p:cNvSpPr>
            <a:spLocks noGrp="1" noRot="1" noMove="1" noResize="1" noEditPoints="1" noAdjustHandles="1" noChangeArrowheads="1" noChangeShapeType="1"/>
          </p:cNvSpPr>
          <p:nvPr/>
        </p:nvSpPr>
        <p:spPr>
          <a:xfrm>
            <a:off x="1149811"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7" name="Rektangel 46">
            <a:extLst>
              <a:ext uri="{FF2B5EF4-FFF2-40B4-BE49-F238E27FC236}">
                <a16:creationId xmlns:a16="http://schemas.microsoft.com/office/drawing/2014/main" id="{3B8885C1-63F6-A48F-2A29-4CA8CB3A9238}"/>
              </a:ext>
            </a:extLst>
          </p:cNvPr>
          <p:cNvSpPr>
            <a:spLocks noGrp="1" noRot="1" noMove="1" noResize="1" noEditPoints="1" noAdjustHandles="1" noChangeArrowheads="1" noChangeShapeType="1"/>
          </p:cNvSpPr>
          <p:nvPr/>
        </p:nvSpPr>
        <p:spPr>
          <a:xfrm>
            <a:off x="1817222"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8" name="Rektangel 47">
            <a:extLst>
              <a:ext uri="{FF2B5EF4-FFF2-40B4-BE49-F238E27FC236}">
                <a16:creationId xmlns:a16="http://schemas.microsoft.com/office/drawing/2014/main" id="{5DEE9AA9-F651-4839-7F29-5F7B7931F181}"/>
              </a:ext>
            </a:extLst>
          </p:cNvPr>
          <p:cNvSpPr>
            <a:spLocks noGrp="1" noRot="1" noMove="1" noResize="1" noEditPoints="1" noAdjustHandles="1" noChangeArrowheads="1" noChangeShapeType="1"/>
          </p:cNvSpPr>
          <p:nvPr/>
        </p:nvSpPr>
        <p:spPr>
          <a:xfrm>
            <a:off x="2484633"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9" name="Rektangel 48">
            <a:extLst>
              <a:ext uri="{FF2B5EF4-FFF2-40B4-BE49-F238E27FC236}">
                <a16:creationId xmlns:a16="http://schemas.microsoft.com/office/drawing/2014/main" id="{7BD8EA7B-6F45-6AEB-3819-53950525950A}"/>
              </a:ext>
            </a:extLst>
          </p:cNvPr>
          <p:cNvSpPr>
            <a:spLocks noGrp="1" noRot="1" noMove="1" noResize="1" noEditPoints="1" noAdjustHandles="1" noChangeArrowheads="1" noChangeShapeType="1"/>
          </p:cNvSpPr>
          <p:nvPr/>
        </p:nvSpPr>
        <p:spPr>
          <a:xfrm>
            <a:off x="482400"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0" name="Rektangel 49">
            <a:extLst>
              <a:ext uri="{FF2B5EF4-FFF2-40B4-BE49-F238E27FC236}">
                <a16:creationId xmlns:a16="http://schemas.microsoft.com/office/drawing/2014/main" id="{07349EB2-051B-EA22-E0C7-E75B0000EC4F}"/>
              </a:ext>
            </a:extLst>
          </p:cNvPr>
          <p:cNvSpPr>
            <a:spLocks noGrp="1" noRot="1" noMove="1" noResize="1" noEditPoints="1" noAdjustHandles="1" noChangeArrowheads="1" noChangeShapeType="1"/>
          </p:cNvSpPr>
          <p:nvPr/>
        </p:nvSpPr>
        <p:spPr>
          <a:xfrm>
            <a:off x="1149811"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1" name="Rektangel 50">
            <a:extLst>
              <a:ext uri="{FF2B5EF4-FFF2-40B4-BE49-F238E27FC236}">
                <a16:creationId xmlns:a16="http://schemas.microsoft.com/office/drawing/2014/main" id="{51179330-C5B7-3D08-1E16-225BFD623C8C}"/>
              </a:ext>
            </a:extLst>
          </p:cNvPr>
          <p:cNvSpPr>
            <a:spLocks noGrp="1" noRot="1" noMove="1" noResize="1" noEditPoints="1" noAdjustHandles="1" noChangeArrowheads="1" noChangeShapeType="1"/>
          </p:cNvSpPr>
          <p:nvPr/>
        </p:nvSpPr>
        <p:spPr>
          <a:xfrm>
            <a:off x="1817222"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2" name="Rektangel 51">
            <a:extLst>
              <a:ext uri="{FF2B5EF4-FFF2-40B4-BE49-F238E27FC236}">
                <a16:creationId xmlns:a16="http://schemas.microsoft.com/office/drawing/2014/main" id="{9E320F71-E79A-382C-B0B3-2D193C4C69A1}"/>
              </a:ext>
            </a:extLst>
          </p:cNvPr>
          <p:cNvSpPr>
            <a:spLocks noGrp="1" noRot="1" noMove="1" noResize="1" noEditPoints="1" noAdjustHandles="1" noChangeArrowheads="1" noChangeShapeType="1"/>
          </p:cNvSpPr>
          <p:nvPr/>
        </p:nvSpPr>
        <p:spPr>
          <a:xfrm>
            <a:off x="2484633"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19" name="Rak koppling 18">
            <a:extLst>
              <a:ext uri="{FF2B5EF4-FFF2-40B4-BE49-F238E27FC236}">
                <a16:creationId xmlns:a16="http://schemas.microsoft.com/office/drawing/2014/main" id="{0CBE522E-285C-FE2E-00D6-FB754778F16A}"/>
              </a:ext>
            </a:extLst>
          </p:cNvPr>
          <p:cNvCxnSpPr>
            <a:cxnSpLocks noGrp="1" noRot="1" noMove="1" noResize="1" noEditPoints="1" noAdjustHandles="1" noChangeArrowheads="1" noChangeShapeType="1"/>
            <a:stCxn id="118" idx="0"/>
            <a:endCxn id="118" idx="2"/>
          </p:cNvCxnSpPr>
          <p:nvPr/>
        </p:nvCxnSpPr>
        <p:spPr>
          <a:xfrm>
            <a:off x="5556908" y="1765675"/>
            <a:ext cx="0" cy="2017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12BCE5D4-4C21-2E54-995A-086D5739FC68}"/>
              </a:ext>
            </a:extLst>
          </p:cNvPr>
          <p:cNvCxnSpPr>
            <a:cxnSpLocks noGrp="1" noRot="1" noMove="1" noResize="1" noEditPoints="1" noAdjustHandles="1" noChangeArrowheads="1" noChangeShapeType="1"/>
            <a:stCxn id="118" idx="1"/>
            <a:endCxn id="118" idx="3"/>
          </p:cNvCxnSpPr>
          <p:nvPr/>
        </p:nvCxnSpPr>
        <p:spPr>
          <a:xfrm>
            <a:off x="4114332" y="2774311"/>
            <a:ext cx="28851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522B4EE8-7ACC-556C-2CC7-A492D35C85AD}"/>
              </a:ext>
            </a:extLst>
          </p:cNvPr>
          <p:cNvCxnSpPr>
            <a:cxnSpLocks noGrp="1" noRot="1" noMove="1" noResize="1" noEditPoints="1" noAdjustHandles="1" noChangeArrowheads="1" noChangeShapeType="1"/>
          </p:cNvCxnSpPr>
          <p:nvPr/>
        </p:nvCxnSpPr>
        <p:spPr>
          <a:xfrm>
            <a:off x="4818454" y="1775576"/>
            <a:ext cx="3482" cy="20073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91A2C3CE-8DB7-81A3-31D2-EFD4704DE70C}"/>
              </a:ext>
            </a:extLst>
          </p:cNvPr>
          <p:cNvCxnSpPr>
            <a:cxnSpLocks noGrp="1" noRot="1" noMove="1" noResize="1" noEditPoints="1" noAdjustHandles="1" noChangeArrowheads="1" noChangeShapeType="1"/>
          </p:cNvCxnSpPr>
          <p:nvPr/>
        </p:nvCxnSpPr>
        <p:spPr>
          <a:xfrm>
            <a:off x="6286566" y="1765675"/>
            <a:ext cx="0" cy="2024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114332" y="1765675"/>
            <a:ext cx="2885152" cy="2017272"/>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Tree>
    <p:extLst>
      <p:ext uri="{BB962C8B-B14F-4D97-AF65-F5344CB8AC3E}">
        <p14:creationId xmlns:p14="http://schemas.microsoft.com/office/powerpoint/2010/main" val="12151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81A0661-2361-6F97-9225-9B683844EB6E}"/>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w="25400" cap="flat" cmpd="sng" algn="ctr">
            <a:noFill/>
            <a:prstDash val="solid"/>
          </a:ln>
          <a:effectLst/>
        </p:spPr>
        <p:txBody>
          <a:bodyPr rtlCol="0" anchor="ctr"/>
          <a:lstStyle/>
          <a:p>
            <a:pPr marL="0" marR="0" lvl="0" indent="0" algn="ctr" defTabSz="914400" eaLnBrk="1" fontAlgn="base" latinLnBrk="0" hangingPunct="1">
              <a:lnSpc>
                <a:spcPct val="90000"/>
              </a:lnSpc>
              <a:spcBef>
                <a:spcPts val="600"/>
              </a:spcBef>
              <a:spcAft>
                <a:spcPct val="0"/>
              </a:spcAft>
              <a:buClrTx/>
              <a:buSzTx/>
              <a:buFontTx/>
              <a:buNone/>
              <a:tabLst/>
              <a:defRPr/>
            </a:pPr>
            <a:endParaRPr kumimoji="0" lang="sv-SE" sz="2000" b="0"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B2C3470B-B19B-B5EA-7B55-64064C880F7F}"/>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a:defRPr/>
            </a:pPr>
            <a:r>
              <a:rPr lang="sv-SE" sz="4800" dirty="0">
                <a:solidFill>
                  <a:srgbClr val="2C5E86"/>
                </a:solidFill>
                <a:latin typeface="Arial"/>
              </a:rPr>
              <a:t>Ritningsramens utformning och format</a:t>
            </a:r>
            <a:br>
              <a:rPr lang="sv-SE" sz="5400" dirty="0">
                <a:solidFill>
                  <a:srgbClr val="2C5E86"/>
                </a:solidFill>
                <a:latin typeface="Arial"/>
              </a:rPr>
            </a:br>
            <a:r>
              <a:rPr lang="sv-SE" sz="1800" b="0" dirty="0">
                <a:solidFill>
                  <a:srgbClr val="2C5E86"/>
                </a:solidFill>
                <a:latin typeface="Arial"/>
              </a:rPr>
              <a:t>Illustrationer ritningsramens utformning och Tabell Format A och B</a:t>
            </a:r>
            <a:br>
              <a:rPr lang="sv-SE" sz="1800" b="0" dirty="0">
                <a:solidFill>
                  <a:srgbClr val="3673A5"/>
                </a:solidFill>
                <a:latin typeface="Arial"/>
              </a:rPr>
            </a:br>
            <a:br>
              <a:rPr lang="sv-SE" sz="1800" b="0" dirty="0">
                <a:solidFill>
                  <a:srgbClr val="FFFFFF"/>
                </a:solidFill>
                <a:latin typeface="Arial"/>
              </a:rPr>
            </a:br>
            <a:endParaRPr lang="sv-SE" dirty="0">
              <a:solidFill>
                <a:srgbClr val="FFFFFF"/>
              </a:solidFill>
              <a:latin typeface="Arial"/>
            </a:endParaRPr>
          </a:p>
        </p:txBody>
      </p:sp>
    </p:spTree>
    <p:extLst>
      <p:ext uri="{BB962C8B-B14F-4D97-AF65-F5344CB8AC3E}">
        <p14:creationId xmlns:p14="http://schemas.microsoft.com/office/powerpoint/2010/main" val="14775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7D0C953-2C2E-60A0-2DC6-BED6B7B773C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87689" y="1270218"/>
            <a:ext cx="7516415" cy="5310726"/>
          </a:xfrm>
          <a:prstGeom prst="rect">
            <a:avLst/>
          </a:prstGeom>
          <a:ln w="6350">
            <a:noFill/>
          </a:ln>
        </p:spPr>
      </p:pic>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37062"/>
            <a:ext cx="1152862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highlight>
                  <a:srgbClr val="FFFFFF"/>
                </a:highlight>
                <a:latin typeface="Arial"/>
              </a:rPr>
              <a:t>BEAst Helplansritning – ritningsramens utformning</a:t>
            </a:r>
            <a:endParaRPr lang="sv-SE" sz="3600" dirty="0">
              <a:solidFill>
                <a:srgbClr val="000000"/>
              </a:solidFill>
              <a:highlight>
                <a:srgbClr val="FFFF00"/>
              </a:highlight>
              <a:latin typeface="Arial"/>
            </a:endParaRPr>
          </a:p>
        </p:txBody>
      </p:sp>
      <p:cxnSp>
        <p:nvCxnSpPr>
          <p:cNvPr id="8" name="Rak koppling 7">
            <a:extLst>
              <a:ext uri="{FF2B5EF4-FFF2-40B4-BE49-F238E27FC236}">
                <a16:creationId xmlns:a16="http://schemas.microsoft.com/office/drawing/2014/main" id="{F0C28BF9-4B99-68E6-C847-CF709835DB3E}"/>
              </a:ext>
            </a:extLst>
          </p:cNvPr>
          <p:cNvCxnSpPr>
            <a:cxnSpLocks noGrp="1" noRot="1" noMove="1" noResize="1" noEditPoints="1" noAdjustHandles="1" noChangeArrowheads="1" noChangeShapeType="1"/>
          </p:cNvCxnSpPr>
          <p:nvPr/>
        </p:nvCxnSpPr>
        <p:spPr>
          <a:xfrm>
            <a:off x="6802087" y="2789948"/>
            <a:ext cx="849920" cy="0"/>
          </a:xfrm>
          <a:prstGeom prst="line">
            <a:avLst/>
          </a:prstGeom>
          <a:ln w="31750" cap="rnd">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C70C89C-FC64-7620-7573-919048DC42FB}"/>
              </a:ext>
            </a:extLst>
          </p:cNvPr>
          <p:cNvSpPr txBox="1">
            <a:spLocks noGrp="1" noRot="1" noMove="1" noResize="1" noEditPoints="1" noAdjustHandles="1" noChangeArrowheads="1" noChangeShapeType="1"/>
          </p:cNvSpPr>
          <p:nvPr/>
        </p:nvSpPr>
        <p:spPr>
          <a:xfrm>
            <a:off x="7646402" y="2673804"/>
            <a:ext cx="4488041" cy="547583"/>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Effektiv rityta – BEAst Helplansritning har i Tabell Format A och B guide för byggnadsmått</a:t>
            </a:r>
          </a:p>
        </p:txBody>
      </p:sp>
      <p:cxnSp>
        <p:nvCxnSpPr>
          <p:cNvPr id="16" name="Rak koppling 15">
            <a:extLst>
              <a:ext uri="{FF2B5EF4-FFF2-40B4-BE49-F238E27FC236}">
                <a16:creationId xmlns:a16="http://schemas.microsoft.com/office/drawing/2014/main" id="{8F36937F-4026-C0EA-D418-D5AAEC632853}"/>
              </a:ext>
            </a:extLst>
          </p:cNvPr>
          <p:cNvCxnSpPr>
            <a:cxnSpLocks noGrp="1" noRot="1" noMove="1" noResize="1" noEditPoints="1" noAdjustHandles="1" noChangeArrowheads="1" noChangeShapeType="1"/>
          </p:cNvCxnSpPr>
          <p:nvPr/>
        </p:nvCxnSpPr>
        <p:spPr>
          <a:xfrm>
            <a:off x="7503894" y="1566415"/>
            <a:ext cx="146470" cy="0"/>
          </a:xfrm>
          <a:prstGeom prst="line">
            <a:avLst/>
          </a:prstGeom>
          <a:ln w="31750" cap="rnd">
            <a:solidFill>
              <a:schemeClr val="bg2"/>
            </a:solidFill>
            <a:headEnd type="ova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F55FE564-BDE4-86F4-DC61-B8D12828540B}"/>
              </a:ext>
            </a:extLst>
          </p:cNvPr>
          <p:cNvSpPr txBox="1">
            <a:spLocks noGrp="1" noRot="1" noMove="1" noResize="1" noEditPoints="1" noAdjustHandles="1" noChangeArrowheads="1" noChangeShapeType="1"/>
          </p:cNvSpPr>
          <p:nvPr/>
        </p:nvSpPr>
        <p:spPr>
          <a:xfrm>
            <a:off x="7646404" y="1441144"/>
            <a:ext cx="4420290"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Storlek – enligt Tabell Format A eller B</a:t>
            </a:r>
          </a:p>
        </p:txBody>
      </p:sp>
      <p:cxnSp>
        <p:nvCxnSpPr>
          <p:cNvPr id="30" name="Rak koppling 29">
            <a:extLst>
              <a:ext uri="{FF2B5EF4-FFF2-40B4-BE49-F238E27FC236}">
                <a16:creationId xmlns:a16="http://schemas.microsoft.com/office/drawing/2014/main" id="{0395A449-EBC2-6023-7D65-53A470D3E5A9}"/>
              </a:ext>
            </a:extLst>
          </p:cNvPr>
          <p:cNvCxnSpPr>
            <a:cxnSpLocks noGrp="1" noRot="1" noMove="1" noResize="1" noEditPoints="1" noAdjustHandles="1" noChangeArrowheads="1" noChangeShapeType="1"/>
          </p:cNvCxnSpPr>
          <p:nvPr/>
        </p:nvCxnSpPr>
        <p:spPr>
          <a:xfrm>
            <a:off x="7443943" y="1830926"/>
            <a:ext cx="208064" cy="0"/>
          </a:xfrm>
          <a:prstGeom prst="line">
            <a:avLst/>
          </a:prstGeom>
          <a:ln w="3175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5065FA90-D346-4069-AF47-5F813DE23C76}"/>
              </a:ext>
            </a:extLst>
          </p:cNvPr>
          <p:cNvSpPr txBox="1">
            <a:spLocks noGrp="1" noRot="1" noMove="1" noResize="1" noEditPoints="1" noAdjustHandles="1" noChangeArrowheads="1" noChangeShapeType="1"/>
          </p:cNvSpPr>
          <p:nvPr/>
        </p:nvSpPr>
        <p:spPr>
          <a:xfrm>
            <a:off x="7646403" y="1706597"/>
            <a:ext cx="4420291"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Ritram – vikmarkering utgår</a:t>
            </a:r>
          </a:p>
        </p:txBody>
      </p:sp>
      <p:cxnSp>
        <p:nvCxnSpPr>
          <p:cNvPr id="35" name="Rak koppling 34">
            <a:extLst>
              <a:ext uri="{FF2B5EF4-FFF2-40B4-BE49-F238E27FC236}">
                <a16:creationId xmlns:a16="http://schemas.microsoft.com/office/drawing/2014/main" id="{436EA6F4-64E2-5F37-C016-F49751168B51}"/>
              </a:ext>
            </a:extLst>
          </p:cNvPr>
          <p:cNvCxnSpPr>
            <a:cxnSpLocks noGrp="1" noRot="1" noMove="1" noResize="1" noEditPoints="1" noAdjustHandles="1" noChangeArrowheads="1" noChangeShapeType="1"/>
          </p:cNvCxnSpPr>
          <p:nvPr/>
        </p:nvCxnSpPr>
        <p:spPr>
          <a:xfrm>
            <a:off x="6804383" y="4369253"/>
            <a:ext cx="704407" cy="0"/>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AD7DF5F4-0A57-0753-7FFE-261CD9D3A6B0}"/>
              </a:ext>
            </a:extLst>
          </p:cNvPr>
          <p:cNvCxnSpPr>
            <a:cxnSpLocks noGrp="1" noRot="1" noMove="1" noResize="1" noEditPoints="1" noAdjustHandles="1" noChangeArrowheads="1" noChangeShapeType="1"/>
          </p:cNvCxnSpPr>
          <p:nvPr/>
        </p:nvCxnSpPr>
        <p:spPr>
          <a:xfrm rot="2700000">
            <a:off x="6804321" y="4263935"/>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11A49CD3-376F-AAC8-2CB0-84E575783558}"/>
              </a:ext>
            </a:extLst>
          </p:cNvPr>
          <p:cNvCxnSpPr>
            <a:cxnSpLocks noGrp="1" noRot="1" noMove="1" noResize="1" noEditPoints="1" noAdjustHandles="1" noChangeArrowheads="1" noChangeShapeType="1"/>
          </p:cNvCxnSpPr>
          <p:nvPr/>
        </p:nvCxnSpPr>
        <p:spPr>
          <a:xfrm rot="2700000">
            <a:off x="7508789" y="4261354"/>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 Placeholder 2">
            <a:extLst>
              <a:ext uri="{FF2B5EF4-FFF2-40B4-BE49-F238E27FC236}">
                <a16:creationId xmlns:a16="http://schemas.microsoft.com/office/drawing/2014/main" id="{55D6C5E3-881B-E67C-350D-C1158EA61D62}"/>
              </a:ext>
            </a:extLst>
          </p:cNvPr>
          <p:cNvSpPr txBox="1">
            <a:spLocks noGrp="1" noRot="1" noMove="1" noResize="1" noEditPoints="1" noAdjustHandles="1" noChangeArrowheads="1" noChangeShapeType="1"/>
          </p:cNvSpPr>
          <p:nvPr/>
        </p:nvSpPr>
        <p:spPr>
          <a:xfrm>
            <a:off x="6271914" y="4104585"/>
            <a:ext cx="369638" cy="20667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FF0000"/>
                </a:solidFill>
                <a:latin typeface="Arial" panose="020B0604020202020204" pitchFamily="34" charset="0"/>
              </a:rPr>
              <a:t>120</a:t>
            </a:r>
            <a:endParaRPr lang="sv-SE" sz="1200" dirty="0">
              <a:solidFill>
                <a:srgbClr val="FF0000"/>
              </a:solidFill>
              <a:latin typeface="Arial"/>
            </a:endParaRPr>
          </a:p>
        </p:txBody>
      </p:sp>
      <p:cxnSp>
        <p:nvCxnSpPr>
          <p:cNvPr id="53" name="Rak koppling 52">
            <a:extLst>
              <a:ext uri="{FF2B5EF4-FFF2-40B4-BE49-F238E27FC236}">
                <a16:creationId xmlns:a16="http://schemas.microsoft.com/office/drawing/2014/main" id="{D7BBC110-8872-1882-CABD-2477D0DBD8E0}"/>
              </a:ext>
            </a:extLst>
          </p:cNvPr>
          <p:cNvCxnSpPr>
            <a:cxnSpLocks noGrp="1" noRot="1" noMove="1" noResize="1" noEditPoints="1" noAdjustHandles="1" noChangeArrowheads="1" noChangeShapeType="1"/>
          </p:cNvCxnSpPr>
          <p:nvPr/>
        </p:nvCxnSpPr>
        <p:spPr>
          <a:xfrm flipH="1">
            <a:off x="6800702" y="427469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F439809F-8137-A658-54A0-0BD7E3CEEA23}"/>
              </a:ext>
            </a:extLst>
          </p:cNvPr>
          <p:cNvCxnSpPr>
            <a:cxnSpLocks noGrp="1" noRot="1" noMove="1" noResize="1" noEditPoints="1" noAdjustHandles="1" noChangeArrowheads="1" noChangeShapeType="1"/>
          </p:cNvCxnSpPr>
          <p:nvPr/>
        </p:nvCxnSpPr>
        <p:spPr>
          <a:xfrm flipH="1">
            <a:off x="7507762" y="427469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3A5BD362-B7E3-FD8E-819A-4A77239809E0}"/>
              </a:ext>
            </a:extLst>
          </p:cNvPr>
          <p:cNvCxnSpPr>
            <a:cxnSpLocks noGrp="1" noRot="1" noMove="1" noResize="1" noEditPoints="1" noAdjustHandles="1" noChangeArrowheads="1" noChangeShapeType="1"/>
          </p:cNvCxnSpPr>
          <p:nvPr/>
        </p:nvCxnSpPr>
        <p:spPr>
          <a:xfrm>
            <a:off x="482203" y="4358630"/>
            <a:ext cx="190137" cy="0"/>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DEFC9043-26E8-3159-D202-F9C8127B0350}"/>
              </a:ext>
            </a:extLst>
          </p:cNvPr>
          <p:cNvCxnSpPr>
            <a:cxnSpLocks noGrp="1" noRot="1" noMove="1" noResize="1" noEditPoints="1" noAdjustHandles="1" noChangeArrowheads="1" noChangeShapeType="1"/>
          </p:cNvCxnSpPr>
          <p:nvPr/>
        </p:nvCxnSpPr>
        <p:spPr>
          <a:xfrm flipH="1">
            <a:off x="417684" y="4281046"/>
            <a:ext cx="150575" cy="1459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A940CF67-3850-4ECE-D36A-345602F686B1}"/>
              </a:ext>
            </a:extLst>
          </p:cNvPr>
          <p:cNvCxnSpPr>
            <a:cxnSpLocks noGrp="1" noRot="1" noMove="1" noResize="1" noEditPoints="1" noAdjustHandles="1" noChangeArrowheads="1" noChangeShapeType="1"/>
          </p:cNvCxnSpPr>
          <p:nvPr/>
        </p:nvCxnSpPr>
        <p:spPr>
          <a:xfrm rot="2700000">
            <a:off x="669179" y="4249188"/>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 Placeholder 2">
            <a:extLst>
              <a:ext uri="{FF2B5EF4-FFF2-40B4-BE49-F238E27FC236}">
                <a16:creationId xmlns:a16="http://schemas.microsoft.com/office/drawing/2014/main" id="{4314217A-8982-C6FB-4090-FCAFB5417C20}"/>
              </a:ext>
            </a:extLst>
          </p:cNvPr>
          <p:cNvSpPr txBox="1">
            <a:spLocks noGrp="1" noRot="1" noMove="1" noResize="1" noEditPoints="1" noAdjustHandles="1" noChangeArrowheads="1" noChangeShapeType="1"/>
          </p:cNvSpPr>
          <p:nvPr/>
        </p:nvSpPr>
        <p:spPr>
          <a:xfrm>
            <a:off x="908310" y="4074875"/>
            <a:ext cx="224907" cy="222872"/>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solidFill>
                  <a:srgbClr val="FF0000"/>
                </a:solidFill>
                <a:latin typeface="Arial" panose="020B0604020202020204" pitchFamily="34" charset="0"/>
              </a:rPr>
              <a:t>30</a:t>
            </a:r>
            <a:endParaRPr lang="sv-SE" sz="1200" dirty="0">
              <a:solidFill>
                <a:srgbClr val="FF0000"/>
              </a:solidFill>
              <a:latin typeface="Arial"/>
            </a:endParaRPr>
          </a:p>
        </p:txBody>
      </p:sp>
      <p:cxnSp>
        <p:nvCxnSpPr>
          <p:cNvPr id="66" name="Rak koppling 65">
            <a:extLst>
              <a:ext uri="{FF2B5EF4-FFF2-40B4-BE49-F238E27FC236}">
                <a16:creationId xmlns:a16="http://schemas.microsoft.com/office/drawing/2014/main" id="{39795300-2733-E6C3-8C2F-4432CD22FED3}"/>
              </a:ext>
            </a:extLst>
          </p:cNvPr>
          <p:cNvCxnSpPr>
            <a:cxnSpLocks noGrp="1" noRot="1" noMove="1" noResize="1" noEditPoints="1" noAdjustHandles="1" noChangeArrowheads="1" noChangeShapeType="1"/>
          </p:cNvCxnSpPr>
          <p:nvPr/>
        </p:nvCxnSpPr>
        <p:spPr>
          <a:xfrm flipH="1">
            <a:off x="491553" y="4263204"/>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F51CD6BF-4F67-F800-DBB6-C1AD372A4D67}"/>
              </a:ext>
            </a:extLst>
          </p:cNvPr>
          <p:cNvCxnSpPr>
            <a:cxnSpLocks noGrp="1" noRot="1" noMove="1" noResize="1" noEditPoints="1" noAdjustHandles="1" noChangeArrowheads="1" noChangeShapeType="1"/>
          </p:cNvCxnSpPr>
          <p:nvPr/>
        </p:nvCxnSpPr>
        <p:spPr>
          <a:xfrm flipH="1">
            <a:off x="672340" y="426320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Rak koppling 73">
            <a:extLst>
              <a:ext uri="{FF2B5EF4-FFF2-40B4-BE49-F238E27FC236}">
                <a16:creationId xmlns:a16="http://schemas.microsoft.com/office/drawing/2014/main" id="{B1580AE4-426C-4DA0-7626-3780E9974740}"/>
              </a:ext>
            </a:extLst>
          </p:cNvPr>
          <p:cNvCxnSpPr>
            <a:cxnSpLocks noGrp="1" noRot="1" noMove="1" noResize="1" noEditPoints="1" noAdjustHandles="1" noChangeArrowheads="1" noChangeShapeType="1"/>
          </p:cNvCxnSpPr>
          <p:nvPr/>
        </p:nvCxnSpPr>
        <p:spPr>
          <a:xfrm>
            <a:off x="6852700" y="4676682"/>
            <a:ext cx="590555" cy="0"/>
          </a:xfrm>
          <a:prstGeom prst="line">
            <a:avLst/>
          </a:prstGeom>
          <a:ln w="12700" cap="flat">
            <a:solidFill>
              <a:srgbClr val="00B050"/>
            </a:solidFill>
            <a:bevel/>
            <a:headEnd type="none"/>
          </a:ln>
        </p:spPr>
        <p:style>
          <a:lnRef idx="1">
            <a:schemeClr val="accent1"/>
          </a:lnRef>
          <a:fillRef idx="0">
            <a:schemeClr val="accent1"/>
          </a:fillRef>
          <a:effectRef idx="0">
            <a:schemeClr val="accent1"/>
          </a:effectRef>
          <a:fontRef idx="minor">
            <a:schemeClr val="tx1"/>
          </a:fontRef>
        </p:style>
      </p:cxnSp>
      <p:cxnSp>
        <p:nvCxnSpPr>
          <p:cNvPr id="75" name="Rak koppling 74">
            <a:extLst>
              <a:ext uri="{FF2B5EF4-FFF2-40B4-BE49-F238E27FC236}">
                <a16:creationId xmlns:a16="http://schemas.microsoft.com/office/drawing/2014/main" id="{A2D9421C-6C35-19E8-B58C-317BDFC23C5F}"/>
              </a:ext>
            </a:extLst>
          </p:cNvPr>
          <p:cNvCxnSpPr>
            <a:cxnSpLocks noGrp="1" noRot="1" noMove="1" noResize="1" noEditPoints="1" noAdjustHandles="1" noChangeArrowheads="1" noChangeShapeType="1"/>
          </p:cNvCxnSpPr>
          <p:nvPr/>
        </p:nvCxnSpPr>
        <p:spPr>
          <a:xfrm flipH="1">
            <a:off x="6792014" y="4590090"/>
            <a:ext cx="153820" cy="1538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Rak koppling 75">
            <a:extLst>
              <a:ext uri="{FF2B5EF4-FFF2-40B4-BE49-F238E27FC236}">
                <a16:creationId xmlns:a16="http://schemas.microsoft.com/office/drawing/2014/main" id="{10755CD4-181C-662D-51D0-5274423D0739}"/>
              </a:ext>
            </a:extLst>
          </p:cNvPr>
          <p:cNvCxnSpPr>
            <a:cxnSpLocks noGrp="1" noRot="1" noMove="1" noResize="1" noEditPoints="1" noAdjustHandles="1" noChangeArrowheads="1" noChangeShapeType="1"/>
          </p:cNvCxnSpPr>
          <p:nvPr/>
        </p:nvCxnSpPr>
        <p:spPr>
          <a:xfrm flipH="1">
            <a:off x="7366345" y="4592157"/>
            <a:ext cx="153820" cy="1538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Text Placeholder 2">
            <a:extLst>
              <a:ext uri="{FF2B5EF4-FFF2-40B4-BE49-F238E27FC236}">
                <a16:creationId xmlns:a16="http://schemas.microsoft.com/office/drawing/2014/main" id="{A97049E2-B3C0-D838-C56C-9C0B6993FCD8}"/>
              </a:ext>
            </a:extLst>
          </p:cNvPr>
          <p:cNvSpPr txBox="1">
            <a:spLocks noGrp="1" noRot="1" noMove="1" noResize="1" noEditPoints="1" noAdjustHandles="1" noChangeArrowheads="1" noChangeShapeType="1"/>
          </p:cNvSpPr>
          <p:nvPr/>
        </p:nvSpPr>
        <p:spPr>
          <a:xfrm>
            <a:off x="6284211" y="4416717"/>
            <a:ext cx="357341" cy="222872"/>
          </a:xfrm>
          <a:prstGeom prst="rect">
            <a:avLst/>
          </a:prstGeom>
          <a:solidFill>
            <a:srgbClr val="00B050">
              <a:alpha val="0"/>
            </a:srgbClr>
          </a:solidFill>
          <a:ln>
            <a:no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00B050"/>
                </a:solidFill>
                <a:latin typeface="Arial" panose="020B0604020202020204" pitchFamily="34" charset="0"/>
              </a:rPr>
              <a:t>100</a:t>
            </a:r>
            <a:endParaRPr lang="sv-SE" sz="1200" dirty="0">
              <a:solidFill>
                <a:srgbClr val="00B050"/>
              </a:solidFill>
              <a:latin typeface="Arial"/>
            </a:endParaRPr>
          </a:p>
        </p:txBody>
      </p:sp>
      <p:cxnSp>
        <p:nvCxnSpPr>
          <p:cNvPr id="78" name="Rak koppling 77">
            <a:extLst>
              <a:ext uri="{FF2B5EF4-FFF2-40B4-BE49-F238E27FC236}">
                <a16:creationId xmlns:a16="http://schemas.microsoft.com/office/drawing/2014/main" id="{A0AFBE30-7E61-6598-C54D-B4E15E16E281}"/>
              </a:ext>
            </a:extLst>
          </p:cNvPr>
          <p:cNvCxnSpPr>
            <a:cxnSpLocks noGrp="1" noRot="1" noMove="1" noResize="1" noEditPoints="1" noAdjustHandles="1" noChangeArrowheads="1" noChangeShapeType="1"/>
          </p:cNvCxnSpPr>
          <p:nvPr/>
        </p:nvCxnSpPr>
        <p:spPr>
          <a:xfrm flipH="1">
            <a:off x="6859358" y="4571884"/>
            <a:ext cx="1419" cy="19085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Rak koppling 78">
            <a:extLst>
              <a:ext uri="{FF2B5EF4-FFF2-40B4-BE49-F238E27FC236}">
                <a16:creationId xmlns:a16="http://schemas.microsoft.com/office/drawing/2014/main" id="{5EB231B7-1788-B3EB-2AB7-94355EA7071B}"/>
              </a:ext>
            </a:extLst>
          </p:cNvPr>
          <p:cNvCxnSpPr>
            <a:cxnSpLocks noGrp="1" noRot="1" noMove="1" noResize="1" noEditPoints="1" noAdjustHandles="1" noChangeArrowheads="1" noChangeShapeType="1"/>
          </p:cNvCxnSpPr>
          <p:nvPr/>
        </p:nvCxnSpPr>
        <p:spPr>
          <a:xfrm flipH="1">
            <a:off x="7443742" y="4571833"/>
            <a:ext cx="1419" cy="19085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Rak koppling 108">
            <a:extLst>
              <a:ext uri="{FF2B5EF4-FFF2-40B4-BE49-F238E27FC236}">
                <a16:creationId xmlns:a16="http://schemas.microsoft.com/office/drawing/2014/main" id="{97175BC2-D73C-3A66-1B1C-8825D3513813}"/>
              </a:ext>
            </a:extLst>
          </p:cNvPr>
          <p:cNvCxnSpPr>
            <a:cxnSpLocks noGrp="1" noRot="1" noMove="1" noResize="1" noEditPoints="1" noAdjustHandles="1" noChangeArrowheads="1" noChangeShapeType="1"/>
          </p:cNvCxnSpPr>
          <p:nvPr/>
        </p:nvCxnSpPr>
        <p:spPr>
          <a:xfrm>
            <a:off x="1586622" y="1441144"/>
            <a:ext cx="0" cy="118414"/>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111" name="Rak koppling 110">
            <a:extLst>
              <a:ext uri="{FF2B5EF4-FFF2-40B4-BE49-F238E27FC236}">
                <a16:creationId xmlns:a16="http://schemas.microsoft.com/office/drawing/2014/main" id="{DEFC13E9-4F1B-AB7C-7CE6-1B2B78AC9575}"/>
              </a:ext>
            </a:extLst>
          </p:cNvPr>
          <p:cNvCxnSpPr>
            <a:cxnSpLocks noGrp="1" noRot="1" noMove="1" noResize="1" noEditPoints="1" noAdjustHandles="1" noChangeArrowheads="1" noChangeShapeType="1"/>
          </p:cNvCxnSpPr>
          <p:nvPr/>
        </p:nvCxnSpPr>
        <p:spPr>
          <a:xfrm flipH="1">
            <a:off x="1538907" y="1512708"/>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Rak koppling 112">
            <a:extLst>
              <a:ext uri="{FF2B5EF4-FFF2-40B4-BE49-F238E27FC236}">
                <a16:creationId xmlns:a16="http://schemas.microsoft.com/office/drawing/2014/main" id="{A945F32B-7E20-22D2-70A8-21DF872E7F1F}"/>
              </a:ext>
            </a:extLst>
          </p:cNvPr>
          <p:cNvCxnSpPr>
            <a:cxnSpLocks noGrp="1" noRot="1" noMove="1" noResize="1" noEditPoints="1" noAdjustHandles="1" noChangeArrowheads="1" noChangeShapeType="1"/>
          </p:cNvCxnSpPr>
          <p:nvPr/>
        </p:nvCxnSpPr>
        <p:spPr>
          <a:xfrm flipH="1">
            <a:off x="1504038" y="156208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Text Placeholder 2">
            <a:extLst>
              <a:ext uri="{FF2B5EF4-FFF2-40B4-BE49-F238E27FC236}">
                <a16:creationId xmlns:a16="http://schemas.microsoft.com/office/drawing/2014/main" id="{7FC7FD8D-EC0A-B871-AABA-938DC17AAD39}"/>
              </a:ext>
            </a:extLst>
          </p:cNvPr>
          <p:cNvSpPr txBox="1">
            <a:spLocks noGrp="1" noRot="1" noMove="1" noResize="1" noEditPoints="1" noAdjustHandles="1" noChangeArrowheads="1" noChangeShapeType="1"/>
          </p:cNvSpPr>
          <p:nvPr/>
        </p:nvSpPr>
        <p:spPr>
          <a:xfrm>
            <a:off x="1262842" y="1712237"/>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FF0000"/>
                </a:solidFill>
                <a:latin typeface="Arial" panose="020B0604020202020204" pitchFamily="34" charset="0"/>
              </a:rPr>
              <a:t>20</a:t>
            </a:r>
            <a:endParaRPr lang="sv-SE" sz="1200" dirty="0">
              <a:solidFill>
                <a:srgbClr val="FF0000"/>
              </a:solidFill>
              <a:latin typeface="Arial"/>
            </a:endParaRPr>
          </a:p>
        </p:txBody>
      </p:sp>
      <p:cxnSp>
        <p:nvCxnSpPr>
          <p:cNvPr id="122" name="Rak koppling 121">
            <a:extLst>
              <a:ext uri="{FF2B5EF4-FFF2-40B4-BE49-F238E27FC236}">
                <a16:creationId xmlns:a16="http://schemas.microsoft.com/office/drawing/2014/main" id="{6B877341-3C4B-690B-252E-F05529F35654}"/>
              </a:ext>
            </a:extLst>
          </p:cNvPr>
          <p:cNvCxnSpPr>
            <a:cxnSpLocks noGrp="1" noRot="1" noMove="1" noResize="1" noEditPoints="1" noAdjustHandles="1" noChangeArrowheads="1" noChangeShapeType="1"/>
          </p:cNvCxnSpPr>
          <p:nvPr/>
        </p:nvCxnSpPr>
        <p:spPr>
          <a:xfrm>
            <a:off x="7447596" y="4804549"/>
            <a:ext cx="226893" cy="1770"/>
          </a:xfrm>
          <a:prstGeom prst="line">
            <a:avLst/>
          </a:prstGeom>
          <a:ln w="31750" cap="rnd">
            <a:solidFill>
              <a:srgbClr val="66C088"/>
            </a:solidFill>
            <a:headEnd type="oval"/>
          </a:ln>
        </p:spPr>
        <p:style>
          <a:lnRef idx="1">
            <a:schemeClr val="accent1"/>
          </a:lnRef>
          <a:fillRef idx="0">
            <a:schemeClr val="accent1"/>
          </a:fillRef>
          <a:effectRef idx="0">
            <a:schemeClr val="accent1"/>
          </a:effectRef>
          <a:fontRef idx="minor">
            <a:schemeClr val="tx1"/>
          </a:fontRef>
        </p:style>
      </p:cxnSp>
      <p:sp>
        <p:nvSpPr>
          <p:cNvPr id="123" name="Text Placeholder 2">
            <a:extLst>
              <a:ext uri="{FF2B5EF4-FFF2-40B4-BE49-F238E27FC236}">
                <a16:creationId xmlns:a16="http://schemas.microsoft.com/office/drawing/2014/main" id="{DA9B9BE1-F6C1-E36D-E60C-0CD290D56F06}"/>
              </a:ext>
            </a:extLst>
          </p:cNvPr>
          <p:cNvSpPr txBox="1">
            <a:spLocks noGrp="1" noRot="1" noMove="1" noResize="1" noEditPoints="1" noAdjustHandles="1" noChangeArrowheads="1" noChangeShapeType="1"/>
          </p:cNvSpPr>
          <p:nvPr/>
        </p:nvSpPr>
        <p:spPr>
          <a:xfrm>
            <a:off x="7690940" y="4687427"/>
            <a:ext cx="4443503" cy="252000"/>
          </a:xfrm>
          <a:prstGeom prst="rect">
            <a:avLst/>
          </a:prstGeom>
        </p:spPr>
        <p:txBody>
          <a:bodyPr lIns="7200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BEAst Namnruta samma storlek </a:t>
            </a:r>
            <a:br>
              <a:rPr lang="sv-SE" sz="1600" dirty="0">
                <a:solidFill>
                  <a:srgbClr val="000000"/>
                </a:solidFill>
                <a:latin typeface="Arial" panose="020B0604020202020204" pitchFamily="34" charset="0"/>
              </a:rPr>
            </a:br>
            <a:r>
              <a:rPr lang="sv-SE" sz="1600" dirty="0">
                <a:solidFill>
                  <a:srgbClr val="000000"/>
                </a:solidFill>
                <a:latin typeface="Arial" panose="020B0604020202020204" pitchFamily="34" charset="0"/>
              </a:rPr>
              <a:t>oberoende format på ritning</a:t>
            </a:r>
            <a:endParaRPr lang="sv-SE" sz="1600" dirty="0">
              <a:solidFill>
                <a:srgbClr val="000000"/>
              </a:solidFill>
              <a:latin typeface="Arial"/>
            </a:endParaRPr>
          </a:p>
        </p:txBody>
      </p:sp>
      <p:cxnSp>
        <p:nvCxnSpPr>
          <p:cNvPr id="156" name="Rak koppling 155">
            <a:extLst>
              <a:ext uri="{FF2B5EF4-FFF2-40B4-BE49-F238E27FC236}">
                <a16:creationId xmlns:a16="http://schemas.microsoft.com/office/drawing/2014/main" id="{A0D2F26A-0F19-E384-C257-FC2AC144B36D}"/>
              </a:ext>
            </a:extLst>
          </p:cNvPr>
          <p:cNvCxnSpPr>
            <a:cxnSpLocks noGrp="1" noRot="1" noMove="1" noResize="1" noEditPoints="1" noAdjustHandles="1" noChangeArrowheads="1" noChangeShapeType="1"/>
            <a:endCxn id="65" idx="1"/>
          </p:cNvCxnSpPr>
          <p:nvPr/>
        </p:nvCxnSpPr>
        <p:spPr>
          <a:xfrm flipV="1">
            <a:off x="577609" y="4186311"/>
            <a:ext cx="330701" cy="172317"/>
          </a:xfrm>
          <a:prstGeom prst="bentConnector3">
            <a:avLst>
              <a:gd name="adj1" fmla="val 3492"/>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180" name="Rak koppling 179">
            <a:extLst>
              <a:ext uri="{FF2B5EF4-FFF2-40B4-BE49-F238E27FC236}">
                <a16:creationId xmlns:a16="http://schemas.microsoft.com/office/drawing/2014/main" id="{57E4A023-C504-E86E-0D65-2F79C024A453}"/>
              </a:ext>
            </a:extLst>
          </p:cNvPr>
          <p:cNvCxnSpPr>
            <a:cxnSpLocks noGrp="1" noRot="1" noMove="1" noResize="1" noEditPoints="1" noAdjustHandles="1" noChangeArrowheads="1" noChangeShapeType="1"/>
          </p:cNvCxnSpPr>
          <p:nvPr/>
        </p:nvCxnSpPr>
        <p:spPr>
          <a:xfrm flipH="1">
            <a:off x="1504038" y="143862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Rak koppling 180">
            <a:extLst>
              <a:ext uri="{FF2B5EF4-FFF2-40B4-BE49-F238E27FC236}">
                <a16:creationId xmlns:a16="http://schemas.microsoft.com/office/drawing/2014/main" id="{09C0ED56-07FD-F4BB-BD48-92A390A809F8}"/>
              </a:ext>
            </a:extLst>
          </p:cNvPr>
          <p:cNvCxnSpPr>
            <a:cxnSpLocks noGrp="1" noRot="1" noMove="1" noResize="1" noEditPoints="1" noAdjustHandles="1" noChangeArrowheads="1" noChangeShapeType="1"/>
          </p:cNvCxnSpPr>
          <p:nvPr/>
        </p:nvCxnSpPr>
        <p:spPr>
          <a:xfrm flipH="1">
            <a:off x="1534140" y="1394261"/>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Rak koppling 181">
            <a:extLst>
              <a:ext uri="{FF2B5EF4-FFF2-40B4-BE49-F238E27FC236}">
                <a16:creationId xmlns:a16="http://schemas.microsoft.com/office/drawing/2014/main" id="{3851D454-30DB-7EDF-88FC-28AA367F49D0}"/>
              </a:ext>
            </a:extLst>
          </p:cNvPr>
          <p:cNvCxnSpPr>
            <a:cxnSpLocks noGrp="1" noRot="1" noMove="1" noResize="1" noEditPoints="1" noAdjustHandles="1" noChangeArrowheads="1" noChangeShapeType="1"/>
            <a:endCxn id="114" idx="0"/>
          </p:cNvCxnSpPr>
          <p:nvPr/>
        </p:nvCxnSpPr>
        <p:spPr>
          <a:xfrm rot="5400000">
            <a:off x="1396983" y="1522598"/>
            <a:ext cx="191146" cy="188132"/>
          </a:xfrm>
          <a:prstGeom prst="bentConnector3">
            <a:avLst>
              <a:gd name="adj1" fmla="val 51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Rak koppling 242">
            <a:extLst>
              <a:ext uri="{FF2B5EF4-FFF2-40B4-BE49-F238E27FC236}">
                <a16:creationId xmlns:a16="http://schemas.microsoft.com/office/drawing/2014/main" id="{CBDBBC38-94C9-5CC1-721A-A4AF81ED9BA0}"/>
              </a:ext>
            </a:extLst>
          </p:cNvPr>
          <p:cNvCxnSpPr>
            <a:cxnSpLocks noGrp="1" noRot="1" noMove="1" noResize="1" noEditPoints="1" noAdjustHandles="1" noChangeArrowheads="1" noChangeShapeType="1"/>
          </p:cNvCxnSpPr>
          <p:nvPr/>
        </p:nvCxnSpPr>
        <p:spPr>
          <a:xfrm>
            <a:off x="7442558" y="4024361"/>
            <a:ext cx="61594" cy="0"/>
          </a:xfrm>
          <a:prstGeom prst="line">
            <a:avLst/>
          </a:prstGeom>
          <a:ln w="12700" cap="flat">
            <a:solidFill>
              <a:srgbClr val="0070C0"/>
            </a:solidFill>
            <a:bevel/>
            <a:headEnd type="none"/>
          </a:ln>
        </p:spPr>
        <p:style>
          <a:lnRef idx="1">
            <a:schemeClr val="accent1"/>
          </a:lnRef>
          <a:fillRef idx="0">
            <a:schemeClr val="accent1"/>
          </a:fillRef>
          <a:effectRef idx="0">
            <a:schemeClr val="accent1"/>
          </a:effectRef>
          <a:fontRef idx="minor">
            <a:schemeClr val="tx1"/>
          </a:fontRef>
        </p:style>
      </p:cxnSp>
      <p:cxnSp>
        <p:nvCxnSpPr>
          <p:cNvPr id="246" name="Rak koppling 245">
            <a:extLst>
              <a:ext uri="{FF2B5EF4-FFF2-40B4-BE49-F238E27FC236}">
                <a16:creationId xmlns:a16="http://schemas.microsoft.com/office/drawing/2014/main" id="{425E4AC3-3F12-E789-EB40-34E1070BA08D}"/>
              </a:ext>
            </a:extLst>
          </p:cNvPr>
          <p:cNvCxnSpPr>
            <a:cxnSpLocks noGrp="1" noRot="1" noMove="1" noResize="1" noEditPoints="1" noAdjustHandles="1" noChangeArrowheads="1" noChangeShapeType="1"/>
          </p:cNvCxnSpPr>
          <p:nvPr/>
        </p:nvCxnSpPr>
        <p:spPr>
          <a:xfrm flipV="1">
            <a:off x="7505187" y="3980413"/>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1" name="Rak koppling 250">
            <a:extLst>
              <a:ext uri="{FF2B5EF4-FFF2-40B4-BE49-F238E27FC236}">
                <a16:creationId xmlns:a16="http://schemas.microsoft.com/office/drawing/2014/main" id="{77245920-396E-7181-4208-816CBD6D0F80}"/>
              </a:ext>
            </a:extLst>
          </p:cNvPr>
          <p:cNvCxnSpPr>
            <a:cxnSpLocks noGrp="1" noRot="1" noMove="1" noResize="1" noEditPoints="1" noAdjustHandles="1" noChangeArrowheads="1" noChangeShapeType="1"/>
          </p:cNvCxnSpPr>
          <p:nvPr/>
        </p:nvCxnSpPr>
        <p:spPr>
          <a:xfrm flipV="1">
            <a:off x="7442558" y="3980413"/>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Rak koppling 251">
            <a:extLst>
              <a:ext uri="{FF2B5EF4-FFF2-40B4-BE49-F238E27FC236}">
                <a16:creationId xmlns:a16="http://schemas.microsoft.com/office/drawing/2014/main" id="{6EB2F538-644D-E6DE-BBA2-F8938152420E}"/>
              </a:ext>
            </a:extLst>
          </p:cNvPr>
          <p:cNvCxnSpPr>
            <a:cxnSpLocks noGrp="1" noRot="1" noMove="1" noResize="1" noEditPoints="1" noAdjustHandles="1" noChangeArrowheads="1" noChangeShapeType="1"/>
          </p:cNvCxnSpPr>
          <p:nvPr/>
        </p:nvCxnSpPr>
        <p:spPr>
          <a:xfrm flipV="1">
            <a:off x="7479984" y="3994338"/>
            <a:ext cx="47821" cy="600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Rak koppling 253">
            <a:extLst>
              <a:ext uri="{FF2B5EF4-FFF2-40B4-BE49-F238E27FC236}">
                <a16:creationId xmlns:a16="http://schemas.microsoft.com/office/drawing/2014/main" id="{DB64C87A-3584-0783-652D-F3F9FDC7C478}"/>
              </a:ext>
            </a:extLst>
          </p:cNvPr>
          <p:cNvCxnSpPr>
            <a:cxnSpLocks noGrp="1" noRot="1" noMove="1" noResize="1" noEditPoints="1" noAdjustHandles="1" noChangeArrowheads="1" noChangeShapeType="1"/>
          </p:cNvCxnSpPr>
          <p:nvPr/>
        </p:nvCxnSpPr>
        <p:spPr>
          <a:xfrm flipV="1">
            <a:off x="7416388" y="3996513"/>
            <a:ext cx="47821" cy="638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56" name="Text Placeholder 2">
            <a:extLst>
              <a:ext uri="{FF2B5EF4-FFF2-40B4-BE49-F238E27FC236}">
                <a16:creationId xmlns:a16="http://schemas.microsoft.com/office/drawing/2014/main" id="{85ABFA28-5E96-54F5-BF4C-AF8889AFAE8B}"/>
              </a:ext>
            </a:extLst>
          </p:cNvPr>
          <p:cNvSpPr txBox="1">
            <a:spLocks noGrp="1" noRot="1" noMove="1" noResize="1" noEditPoints="1" noAdjustHandles="1" noChangeArrowheads="1" noChangeShapeType="1"/>
          </p:cNvSpPr>
          <p:nvPr/>
        </p:nvSpPr>
        <p:spPr>
          <a:xfrm>
            <a:off x="6246712" y="3830981"/>
            <a:ext cx="369638" cy="20667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57" name="Rak koppling 256">
            <a:extLst>
              <a:ext uri="{FF2B5EF4-FFF2-40B4-BE49-F238E27FC236}">
                <a16:creationId xmlns:a16="http://schemas.microsoft.com/office/drawing/2014/main" id="{EBB82EA8-B02B-1BED-0998-CA46BB13D420}"/>
              </a:ext>
            </a:extLst>
          </p:cNvPr>
          <p:cNvCxnSpPr>
            <a:cxnSpLocks noGrp="1" noRot="1" noMove="1" noResize="1" noEditPoints="1" noAdjustHandles="1" noChangeArrowheads="1" noChangeShapeType="1"/>
          </p:cNvCxnSpPr>
          <p:nvPr/>
        </p:nvCxnSpPr>
        <p:spPr>
          <a:xfrm rot="10800000">
            <a:off x="6641554" y="3904278"/>
            <a:ext cx="838431" cy="119335"/>
          </a:xfrm>
          <a:prstGeom prst="bentConnector3">
            <a:avLst>
              <a:gd name="adj1" fmla="val 25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1" name="Rak koppling 270">
            <a:extLst>
              <a:ext uri="{FF2B5EF4-FFF2-40B4-BE49-F238E27FC236}">
                <a16:creationId xmlns:a16="http://schemas.microsoft.com/office/drawing/2014/main" id="{AAC47E74-6CB8-F76B-9835-236DD3F39033}"/>
              </a:ext>
            </a:extLst>
          </p:cNvPr>
          <p:cNvCxnSpPr>
            <a:cxnSpLocks noGrp="1" noRot="1" noMove="1" noResize="1" noEditPoints="1" noAdjustHandles="1" noChangeArrowheads="1" noChangeShapeType="1"/>
          </p:cNvCxnSpPr>
          <p:nvPr/>
        </p:nvCxnSpPr>
        <p:spPr>
          <a:xfrm>
            <a:off x="483753" y="4106704"/>
            <a:ext cx="121134" cy="0"/>
          </a:xfrm>
          <a:prstGeom prst="line">
            <a:avLst/>
          </a:prstGeom>
          <a:ln w="12700" cap="flat">
            <a:solidFill>
              <a:srgbClr val="0070C0"/>
            </a:solidFill>
            <a:bevel/>
            <a:headEnd type="none"/>
          </a:ln>
        </p:spPr>
        <p:style>
          <a:lnRef idx="1">
            <a:schemeClr val="accent1"/>
          </a:lnRef>
          <a:fillRef idx="0">
            <a:schemeClr val="accent1"/>
          </a:fillRef>
          <a:effectRef idx="0">
            <a:schemeClr val="accent1"/>
          </a:effectRef>
          <a:fontRef idx="minor">
            <a:schemeClr val="tx1"/>
          </a:fontRef>
        </p:style>
      </p:cxnSp>
      <p:cxnSp>
        <p:nvCxnSpPr>
          <p:cNvPr id="272" name="Rak koppling 271">
            <a:extLst>
              <a:ext uri="{FF2B5EF4-FFF2-40B4-BE49-F238E27FC236}">
                <a16:creationId xmlns:a16="http://schemas.microsoft.com/office/drawing/2014/main" id="{8F641489-69A7-E37A-51C2-82E3C2009C9B}"/>
              </a:ext>
            </a:extLst>
          </p:cNvPr>
          <p:cNvCxnSpPr>
            <a:cxnSpLocks noGrp="1" noRot="1" noMove="1" noResize="1" noEditPoints="1" noAdjustHandles="1" noChangeArrowheads="1" noChangeShapeType="1"/>
          </p:cNvCxnSpPr>
          <p:nvPr/>
        </p:nvCxnSpPr>
        <p:spPr>
          <a:xfrm flipV="1">
            <a:off x="604887" y="4062756"/>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Rak koppling 272">
            <a:extLst>
              <a:ext uri="{FF2B5EF4-FFF2-40B4-BE49-F238E27FC236}">
                <a16:creationId xmlns:a16="http://schemas.microsoft.com/office/drawing/2014/main" id="{1C8E6B5C-3CC6-D894-A459-CBD0CC9B2F2C}"/>
              </a:ext>
            </a:extLst>
          </p:cNvPr>
          <p:cNvCxnSpPr>
            <a:cxnSpLocks noGrp="1" noRot="1" noMove="1" noResize="1" noEditPoints="1" noAdjustHandles="1" noChangeArrowheads="1" noChangeShapeType="1"/>
          </p:cNvCxnSpPr>
          <p:nvPr/>
        </p:nvCxnSpPr>
        <p:spPr>
          <a:xfrm flipV="1">
            <a:off x="487563" y="4062756"/>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4" name="Rak koppling 273">
            <a:extLst>
              <a:ext uri="{FF2B5EF4-FFF2-40B4-BE49-F238E27FC236}">
                <a16:creationId xmlns:a16="http://schemas.microsoft.com/office/drawing/2014/main" id="{530C8D9C-4F5F-6C0E-BEFF-37D852EA9F32}"/>
              </a:ext>
            </a:extLst>
          </p:cNvPr>
          <p:cNvCxnSpPr>
            <a:cxnSpLocks noGrp="1" noRot="1" noMove="1" noResize="1" noEditPoints="1" noAdjustHandles="1" noChangeArrowheads="1" noChangeShapeType="1"/>
          </p:cNvCxnSpPr>
          <p:nvPr/>
        </p:nvCxnSpPr>
        <p:spPr>
          <a:xfrm flipV="1">
            <a:off x="580977" y="4076681"/>
            <a:ext cx="47821" cy="600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Rak koppling 274">
            <a:extLst>
              <a:ext uri="{FF2B5EF4-FFF2-40B4-BE49-F238E27FC236}">
                <a16:creationId xmlns:a16="http://schemas.microsoft.com/office/drawing/2014/main" id="{32516A08-BEC6-7E75-107D-04288A358BA4}"/>
              </a:ext>
            </a:extLst>
          </p:cNvPr>
          <p:cNvCxnSpPr>
            <a:cxnSpLocks noGrp="1" noRot="1" noMove="1" noResize="1" noEditPoints="1" noAdjustHandles="1" noChangeArrowheads="1" noChangeShapeType="1"/>
          </p:cNvCxnSpPr>
          <p:nvPr/>
        </p:nvCxnSpPr>
        <p:spPr>
          <a:xfrm flipV="1">
            <a:off x="463298" y="4078856"/>
            <a:ext cx="47821" cy="638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Rak koppling 256">
            <a:extLst>
              <a:ext uri="{FF2B5EF4-FFF2-40B4-BE49-F238E27FC236}">
                <a16:creationId xmlns:a16="http://schemas.microsoft.com/office/drawing/2014/main" id="{306978A8-7AF4-0A6E-64AB-886F5B27E4EF}"/>
              </a:ext>
            </a:extLst>
          </p:cNvPr>
          <p:cNvCxnSpPr>
            <a:cxnSpLocks noGrp="1" noRot="1" noMove="1" noResize="1" noEditPoints="1" noAdjustHandles="1" noChangeArrowheads="1" noChangeShapeType="1"/>
            <a:endCxn id="278" idx="1"/>
          </p:cNvCxnSpPr>
          <p:nvPr/>
        </p:nvCxnSpPr>
        <p:spPr>
          <a:xfrm flipV="1">
            <a:off x="544320" y="3974298"/>
            <a:ext cx="361816" cy="132405"/>
          </a:xfrm>
          <a:prstGeom prst="bentConnector3">
            <a:avLst>
              <a:gd name="adj1" fmla="val 508"/>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8" name="Text Placeholder 2">
            <a:extLst>
              <a:ext uri="{FF2B5EF4-FFF2-40B4-BE49-F238E27FC236}">
                <a16:creationId xmlns:a16="http://schemas.microsoft.com/office/drawing/2014/main" id="{85D80332-6FB4-29A3-0401-E3C8AB2450FB}"/>
              </a:ext>
            </a:extLst>
          </p:cNvPr>
          <p:cNvSpPr txBox="1">
            <a:spLocks noGrp="1" noRot="1" noMove="1" noResize="1" noEditPoints="1" noAdjustHandles="1" noChangeArrowheads="1" noChangeShapeType="1"/>
          </p:cNvSpPr>
          <p:nvPr/>
        </p:nvSpPr>
        <p:spPr>
          <a:xfrm>
            <a:off x="906136" y="3862862"/>
            <a:ext cx="224907" cy="222872"/>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solidFill>
                  <a:srgbClr val="0070C0"/>
                </a:solidFill>
                <a:latin typeface="Arial" panose="020B0604020202020204" pitchFamily="34" charset="0"/>
              </a:rPr>
              <a:t>20</a:t>
            </a:r>
            <a:endParaRPr lang="sv-SE" sz="1200" dirty="0">
              <a:solidFill>
                <a:srgbClr val="0070C0"/>
              </a:solidFill>
              <a:latin typeface="Arial"/>
            </a:endParaRPr>
          </a:p>
        </p:txBody>
      </p:sp>
      <p:cxnSp>
        <p:nvCxnSpPr>
          <p:cNvPr id="310" name="Rak koppling 256">
            <a:extLst>
              <a:ext uri="{FF2B5EF4-FFF2-40B4-BE49-F238E27FC236}">
                <a16:creationId xmlns:a16="http://schemas.microsoft.com/office/drawing/2014/main" id="{F2B26D78-D2E1-A456-74B4-9B5D234BA215}"/>
              </a:ext>
            </a:extLst>
          </p:cNvPr>
          <p:cNvCxnSpPr>
            <a:cxnSpLocks noGrp="1" noRot="1" noMove="1" noResize="1" noEditPoints="1" noAdjustHandles="1" noChangeArrowheads="1" noChangeShapeType="1"/>
            <a:endCxn id="48" idx="3"/>
          </p:cNvCxnSpPr>
          <p:nvPr/>
        </p:nvCxnSpPr>
        <p:spPr>
          <a:xfrm rot="10800000">
            <a:off x="6641552" y="4207923"/>
            <a:ext cx="537734" cy="156408"/>
          </a:xfrm>
          <a:prstGeom prst="bentConnector3">
            <a:avLst>
              <a:gd name="adj1" fmla="val 56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Rak koppling 256">
            <a:extLst>
              <a:ext uri="{FF2B5EF4-FFF2-40B4-BE49-F238E27FC236}">
                <a16:creationId xmlns:a16="http://schemas.microsoft.com/office/drawing/2014/main" id="{084EFF00-EBF5-95CC-18C7-8E4476DAD805}"/>
              </a:ext>
            </a:extLst>
          </p:cNvPr>
          <p:cNvCxnSpPr>
            <a:cxnSpLocks noGrp="1" noRot="1" noMove="1" noResize="1" noEditPoints="1" noAdjustHandles="1" noChangeArrowheads="1" noChangeShapeType="1"/>
          </p:cNvCxnSpPr>
          <p:nvPr/>
        </p:nvCxnSpPr>
        <p:spPr>
          <a:xfrm rot="10800000">
            <a:off x="6647638" y="4518693"/>
            <a:ext cx="537734" cy="156408"/>
          </a:xfrm>
          <a:prstGeom prst="bentConnector3">
            <a:avLst>
              <a:gd name="adj1" fmla="val 563"/>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C26A930B-DFAF-B54A-CABC-B4506142758C}"/>
              </a:ext>
            </a:extLst>
          </p:cNvPr>
          <p:cNvCxnSpPr>
            <a:cxnSpLocks noGrp="1" noRot="1" noMove="1" noResize="1" noEditPoints="1" noAdjustHandles="1" noChangeArrowheads="1" noChangeShapeType="1"/>
          </p:cNvCxnSpPr>
          <p:nvPr/>
        </p:nvCxnSpPr>
        <p:spPr>
          <a:xfrm>
            <a:off x="1162825" y="1441144"/>
            <a:ext cx="0" cy="569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E56862FE-BD63-389C-1D45-DD121888D210}"/>
              </a:ext>
            </a:extLst>
          </p:cNvPr>
          <p:cNvSpPr txBox="1">
            <a:spLocks noGrp="1" noRot="1" noMove="1" noResize="1" noEditPoints="1" noAdjustHandles="1" noChangeArrowheads="1" noChangeShapeType="1"/>
          </p:cNvSpPr>
          <p:nvPr/>
        </p:nvSpPr>
        <p:spPr>
          <a:xfrm>
            <a:off x="839045" y="1712237"/>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0" name="Rak koppling 19">
            <a:extLst>
              <a:ext uri="{FF2B5EF4-FFF2-40B4-BE49-F238E27FC236}">
                <a16:creationId xmlns:a16="http://schemas.microsoft.com/office/drawing/2014/main" id="{5B09331E-A815-ACF0-EDC6-F6445E6221B3}"/>
              </a:ext>
            </a:extLst>
          </p:cNvPr>
          <p:cNvCxnSpPr>
            <a:cxnSpLocks noGrp="1" noRot="1" noMove="1" noResize="1" noEditPoints="1" noAdjustHandles="1" noChangeArrowheads="1" noChangeShapeType="1"/>
          </p:cNvCxnSpPr>
          <p:nvPr/>
        </p:nvCxnSpPr>
        <p:spPr>
          <a:xfrm flipH="1">
            <a:off x="1120815" y="1436716"/>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82E7EDBC-F9E6-77E0-BCEE-8DBDFC27373D}"/>
              </a:ext>
            </a:extLst>
          </p:cNvPr>
          <p:cNvCxnSpPr>
            <a:cxnSpLocks noGrp="1" noRot="1" noMove="1" noResize="1" noEditPoints="1" noAdjustHandles="1" noChangeArrowheads="1" noChangeShapeType="1"/>
          </p:cNvCxnSpPr>
          <p:nvPr/>
        </p:nvCxnSpPr>
        <p:spPr>
          <a:xfrm flipH="1">
            <a:off x="1130415" y="1404732"/>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Rak koppling 181">
            <a:extLst>
              <a:ext uri="{FF2B5EF4-FFF2-40B4-BE49-F238E27FC236}">
                <a16:creationId xmlns:a16="http://schemas.microsoft.com/office/drawing/2014/main" id="{4CC86431-752E-CBEE-E0CA-394298D69AA3}"/>
              </a:ext>
            </a:extLst>
          </p:cNvPr>
          <p:cNvCxnSpPr>
            <a:cxnSpLocks noGrp="1" noRot="1" noMove="1" noResize="1" noEditPoints="1" noAdjustHandles="1" noChangeArrowheads="1" noChangeShapeType="1"/>
            <a:endCxn id="19" idx="0"/>
          </p:cNvCxnSpPr>
          <p:nvPr/>
        </p:nvCxnSpPr>
        <p:spPr>
          <a:xfrm rot="5400000">
            <a:off x="948963" y="1503142"/>
            <a:ext cx="234825" cy="183364"/>
          </a:xfrm>
          <a:prstGeom prst="bentConnector3">
            <a:avLst>
              <a:gd name="adj1" fmla="val -1921"/>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Rak koppling 230">
            <a:extLst>
              <a:ext uri="{FF2B5EF4-FFF2-40B4-BE49-F238E27FC236}">
                <a16:creationId xmlns:a16="http://schemas.microsoft.com/office/drawing/2014/main" id="{24B2DB55-C58F-CDFD-3EF4-104204649633}"/>
              </a:ext>
            </a:extLst>
          </p:cNvPr>
          <p:cNvCxnSpPr>
            <a:cxnSpLocks noGrp="1" noRot="1" noMove="1" noResize="1" noEditPoints="1" noAdjustHandles="1" noChangeArrowheads="1" noChangeShapeType="1"/>
          </p:cNvCxnSpPr>
          <p:nvPr/>
        </p:nvCxnSpPr>
        <p:spPr>
          <a:xfrm flipH="1">
            <a:off x="1120815" y="1500351"/>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Rak koppling 232">
            <a:extLst>
              <a:ext uri="{FF2B5EF4-FFF2-40B4-BE49-F238E27FC236}">
                <a16:creationId xmlns:a16="http://schemas.microsoft.com/office/drawing/2014/main" id="{C9506EF1-8EF8-9AD7-E7B4-FAAAFF7D5E54}"/>
              </a:ext>
            </a:extLst>
          </p:cNvPr>
          <p:cNvCxnSpPr>
            <a:cxnSpLocks noGrp="1" noRot="1" noMove="1" noResize="1" noEditPoints="1" noAdjustHandles="1" noChangeArrowheads="1" noChangeShapeType="1"/>
          </p:cNvCxnSpPr>
          <p:nvPr/>
        </p:nvCxnSpPr>
        <p:spPr>
          <a:xfrm flipH="1">
            <a:off x="1130415" y="1469793"/>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Rak koppling 237">
            <a:extLst>
              <a:ext uri="{FF2B5EF4-FFF2-40B4-BE49-F238E27FC236}">
                <a16:creationId xmlns:a16="http://schemas.microsoft.com/office/drawing/2014/main" id="{4C7F7001-EDC3-1FAE-AFD9-DEF9A824B607}"/>
              </a:ext>
            </a:extLst>
          </p:cNvPr>
          <p:cNvCxnSpPr>
            <a:cxnSpLocks noGrp="1" noRot="1" noMove="1" noResize="1" noEditPoints="1" noAdjustHandles="1" noChangeArrowheads="1" noChangeShapeType="1"/>
          </p:cNvCxnSpPr>
          <p:nvPr/>
        </p:nvCxnSpPr>
        <p:spPr>
          <a:xfrm>
            <a:off x="1840489" y="6280104"/>
            <a:ext cx="0" cy="118414"/>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239" name="Rak koppling 238">
            <a:extLst>
              <a:ext uri="{FF2B5EF4-FFF2-40B4-BE49-F238E27FC236}">
                <a16:creationId xmlns:a16="http://schemas.microsoft.com/office/drawing/2014/main" id="{C6BF856D-8571-9096-9C7B-5E8FDC58355D}"/>
              </a:ext>
            </a:extLst>
          </p:cNvPr>
          <p:cNvCxnSpPr>
            <a:cxnSpLocks noGrp="1" noRot="1" noMove="1" noResize="1" noEditPoints="1" noAdjustHandles="1" noChangeArrowheads="1" noChangeShapeType="1"/>
          </p:cNvCxnSpPr>
          <p:nvPr/>
        </p:nvCxnSpPr>
        <p:spPr>
          <a:xfrm flipH="1">
            <a:off x="1792774" y="6351668"/>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Rak koppling 239">
            <a:extLst>
              <a:ext uri="{FF2B5EF4-FFF2-40B4-BE49-F238E27FC236}">
                <a16:creationId xmlns:a16="http://schemas.microsoft.com/office/drawing/2014/main" id="{EBF4ACEF-C629-BF78-6990-C18A0207130B}"/>
              </a:ext>
            </a:extLst>
          </p:cNvPr>
          <p:cNvCxnSpPr>
            <a:cxnSpLocks noGrp="1" noRot="1" noMove="1" noResize="1" noEditPoints="1" noAdjustHandles="1" noChangeArrowheads="1" noChangeShapeType="1"/>
          </p:cNvCxnSpPr>
          <p:nvPr/>
        </p:nvCxnSpPr>
        <p:spPr>
          <a:xfrm flipH="1">
            <a:off x="1757905" y="640104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Text Placeholder 2">
            <a:extLst>
              <a:ext uri="{FF2B5EF4-FFF2-40B4-BE49-F238E27FC236}">
                <a16:creationId xmlns:a16="http://schemas.microsoft.com/office/drawing/2014/main" id="{9D8983CF-4760-5A7D-7C15-4F5ADBAB0D22}"/>
              </a:ext>
            </a:extLst>
          </p:cNvPr>
          <p:cNvSpPr txBox="1">
            <a:spLocks noGrp="1" noRot="1" noMove="1" noResize="1" noEditPoints="1" noAdjustHandles="1" noChangeArrowheads="1" noChangeShapeType="1"/>
          </p:cNvSpPr>
          <p:nvPr/>
        </p:nvSpPr>
        <p:spPr>
          <a:xfrm>
            <a:off x="1305937" y="6014194"/>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FF0000"/>
                </a:solidFill>
                <a:latin typeface="Arial" panose="020B0604020202020204" pitchFamily="34" charset="0"/>
              </a:rPr>
              <a:t>20</a:t>
            </a:r>
            <a:endParaRPr lang="sv-SE" sz="1200" dirty="0">
              <a:solidFill>
                <a:srgbClr val="FF0000"/>
              </a:solidFill>
              <a:latin typeface="Arial"/>
            </a:endParaRPr>
          </a:p>
        </p:txBody>
      </p:sp>
      <p:cxnSp>
        <p:nvCxnSpPr>
          <p:cNvPr id="242" name="Rak koppling 241">
            <a:extLst>
              <a:ext uri="{FF2B5EF4-FFF2-40B4-BE49-F238E27FC236}">
                <a16:creationId xmlns:a16="http://schemas.microsoft.com/office/drawing/2014/main" id="{F1CC32A2-6CE4-37AC-F913-75FC0895CFF6}"/>
              </a:ext>
            </a:extLst>
          </p:cNvPr>
          <p:cNvCxnSpPr>
            <a:cxnSpLocks noGrp="1" noRot="1" noMove="1" noResize="1" noEditPoints="1" noAdjustHandles="1" noChangeArrowheads="1" noChangeShapeType="1"/>
          </p:cNvCxnSpPr>
          <p:nvPr/>
        </p:nvCxnSpPr>
        <p:spPr>
          <a:xfrm flipH="1">
            <a:off x="1757905" y="627758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Rak koppling 243">
            <a:extLst>
              <a:ext uri="{FF2B5EF4-FFF2-40B4-BE49-F238E27FC236}">
                <a16:creationId xmlns:a16="http://schemas.microsoft.com/office/drawing/2014/main" id="{F5872F72-AA7F-C7EA-2A64-55E234053A49}"/>
              </a:ext>
            </a:extLst>
          </p:cNvPr>
          <p:cNvCxnSpPr>
            <a:cxnSpLocks noGrp="1" noRot="1" noMove="1" noResize="1" noEditPoints="1" noAdjustHandles="1" noChangeArrowheads="1" noChangeShapeType="1"/>
          </p:cNvCxnSpPr>
          <p:nvPr/>
        </p:nvCxnSpPr>
        <p:spPr>
          <a:xfrm flipH="1">
            <a:off x="1788007" y="6233221"/>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Rak koppling 181">
            <a:extLst>
              <a:ext uri="{FF2B5EF4-FFF2-40B4-BE49-F238E27FC236}">
                <a16:creationId xmlns:a16="http://schemas.microsoft.com/office/drawing/2014/main" id="{B6F98945-361F-F765-8D3A-4DB72A1DDF93}"/>
              </a:ext>
            </a:extLst>
          </p:cNvPr>
          <p:cNvCxnSpPr>
            <a:cxnSpLocks noGrp="1" noRot="1" noMove="1" noResize="1" noEditPoints="1" noAdjustHandles="1" noChangeArrowheads="1" noChangeShapeType="1"/>
          </p:cNvCxnSpPr>
          <p:nvPr/>
        </p:nvCxnSpPr>
        <p:spPr>
          <a:xfrm rot="10800000">
            <a:off x="1564954" y="6128237"/>
            <a:ext cx="278009" cy="242601"/>
          </a:xfrm>
          <a:prstGeom prst="bentConnector3">
            <a:avLst>
              <a:gd name="adj1" fmla="val 70510"/>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Rak koppling 246">
            <a:extLst>
              <a:ext uri="{FF2B5EF4-FFF2-40B4-BE49-F238E27FC236}">
                <a16:creationId xmlns:a16="http://schemas.microsoft.com/office/drawing/2014/main" id="{E731327F-3B99-A07A-B0FD-2033858C2F3D}"/>
              </a:ext>
            </a:extLst>
          </p:cNvPr>
          <p:cNvCxnSpPr>
            <a:cxnSpLocks noGrp="1" noRot="1" noMove="1" noResize="1" noEditPoints="1" noAdjustHandles="1" noChangeArrowheads="1" noChangeShapeType="1"/>
          </p:cNvCxnSpPr>
          <p:nvPr/>
        </p:nvCxnSpPr>
        <p:spPr>
          <a:xfrm>
            <a:off x="1345290" y="6344238"/>
            <a:ext cx="0" cy="569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Text Placeholder 2">
            <a:extLst>
              <a:ext uri="{FF2B5EF4-FFF2-40B4-BE49-F238E27FC236}">
                <a16:creationId xmlns:a16="http://schemas.microsoft.com/office/drawing/2014/main" id="{5FFBBE3D-FA41-6C7E-ECE2-311B3EB5A24E}"/>
              </a:ext>
            </a:extLst>
          </p:cNvPr>
          <p:cNvSpPr txBox="1">
            <a:spLocks noGrp="1" noRot="1" noMove="1" noResize="1" noEditPoints="1" noAdjustHandles="1" noChangeArrowheads="1" noChangeShapeType="1"/>
          </p:cNvSpPr>
          <p:nvPr/>
        </p:nvSpPr>
        <p:spPr>
          <a:xfrm>
            <a:off x="773996" y="6006371"/>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49" name="Rak koppling 248">
            <a:extLst>
              <a:ext uri="{FF2B5EF4-FFF2-40B4-BE49-F238E27FC236}">
                <a16:creationId xmlns:a16="http://schemas.microsoft.com/office/drawing/2014/main" id="{FE1F3AAC-CB5D-3C51-9587-2A12A07E6099}"/>
              </a:ext>
            </a:extLst>
          </p:cNvPr>
          <p:cNvCxnSpPr>
            <a:cxnSpLocks noGrp="1" noRot="1" noMove="1" noResize="1" noEditPoints="1" noAdjustHandles="1" noChangeArrowheads="1" noChangeShapeType="1"/>
          </p:cNvCxnSpPr>
          <p:nvPr/>
        </p:nvCxnSpPr>
        <p:spPr>
          <a:xfrm flipH="1">
            <a:off x="1303551" y="6339311"/>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Rak koppling 249">
            <a:extLst>
              <a:ext uri="{FF2B5EF4-FFF2-40B4-BE49-F238E27FC236}">
                <a16:creationId xmlns:a16="http://schemas.microsoft.com/office/drawing/2014/main" id="{89A82C23-9492-11B5-E184-1CCA636638AA}"/>
              </a:ext>
            </a:extLst>
          </p:cNvPr>
          <p:cNvCxnSpPr>
            <a:cxnSpLocks noGrp="1" noRot="1" noMove="1" noResize="1" noEditPoints="1" noAdjustHandles="1" noChangeArrowheads="1" noChangeShapeType="1"/>
          </p:cNvCxnSpPr>
          <p:nvPr/>
        </p:nvCxnSpPr>
        <p:spPr>
          <a:xfrm flipH="1">
            <a:off x="1311076" y="6316076"/>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3" name="Rak koppling 181">
            <a:extLst>
              <a:ext uri="{FF2B5EF4-FFF2-40B4-BE49-F238E27FC236}">
                <a16:creationId xmlns:a16="http://schemas.microsoft.com/office/drawing/2014/main" id="{D1BBD5FF-B9AB-A5C0-4740-9CA6AA6C81FF}"/>
              </a:ext>
            </a:extLst>
          </p:cNvPr>
          <p:cNvCxnSpPr>
            <a:cxnSpLocks noGrp="1" noRot="1" noMove="1" noResize="1" noEditPoints="1" noAdjustHandles="1" noChangeArrowheads="1" noChangeShapeType="1"/>
            <a:endCxn id="248" idx="3"/>
          </p:cNvCxnSpPr>
          <p:nvPr/>
        </p:nvCxnSpPr>
        <p:spPr>
          <a:xfrm rot="10800000">
            <a:off x="1045293" y="6120304"/>
            <a:ext cx="292475" cy="260576"/>
          </a:xfrm>
          <a:prstGeom prst="bentConnector3">
            <a:avLst>
              <a:gd name="adj1" fmla="val 50000"/>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5" name="Rak koppling 254">
            <a:extLst>
              <a:ext uri="{FF2B5EF4-FFF2-40B4-BE49-F238E27FC236}">
                <a16:creationId xmlns:a16="http://schemas.microsoft.com/office/drawing/2014/main" id="{9BFB4406-736D-D00B-2666-5DB158333B5E}"/>
              </a:ext>
            </a:extLst>
          </p:cNvPr>
          <p:cNvCxnSpPr>
            <a:cxnSpLocks noGrp="1" noRot="1" noMove="1" noResize="1" noEditPoints="1" noAdjustHandles="1" noChangeArrowheads="1" noChangeShapeType="1"/>
          </p:cNvCxnSpPr>
          <p:nvPr/>
        </p:nvCxnSpPr>
        <p:spPr>
          <a:xfrm flipH="1">
            <a:off x="1303551" y="6403266"/>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FD38016B-45FC-AF29-015F-B7A864843AC1}"/>
              </a:ext>
            </a:extLst>
          </p:cNvPr>
          <p:cNvCxnSpPr>
            <a:cxnSpLocks noGrp="1" noRot="1" noMove="1" noResize="1" noEditPoints="1" noAdjustHandles="1" noChangeArrowheads="1" noChangeShapeType="1"/>
          </p:cNvCxnSpPr>
          <p:nvPr/>
        </p:nvCxnSpPr>
        <p:spPr>
          <a:xfrm flipH="1">
            <a:off x="1311205" y="6374036"/>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325F9A48-447F-DBCE-462F-5871D7EA737E}"/>
              </a:ext>
            </a:extLst>
          </p:cNvPr>
          <p:cNvCxnSpPr>
            <a:cxnSpLocks noGrp="1" noRot="1" noMove="1" noResize="1" noEditPoints="1" noAdjustHandles="1" noChangeArrowheads="1" noChangeShapeType="1"/>
          </p:cNvCxnSpPr>
          <p:nvPr/>
        </p:nvCxnSpPr>
        <p:spPr>
          <a:xfrm>
            <a:off x="7180671" y="2094612"/>
            <a:ext cx="471336" cy="0"/>
          </a:xfrm>
          <a:prstGeom prst="line">
            <a:avLst/>
          </a:prstGeom>
          <a:ln w="31750" cap="rnd">
            <a:solidFill>
              <a:schemeClr val="bg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F14A78B-3AE5-9A3B-5201-EAE9F340F2D9}"/>
              </a:ext>
            </a:extLst>
          </p:cNvPr>
          <p:cNvSpPr txBox="1">
            <a:spLocks noGrp="1" noRot="1" noMove="1" noResize="1" noEditPoints="1" noAdjustHandles="1" noChangeArrowheads="1" noChangeShapeType="1"/>
          </p:cNvSpPr>
          <p:nvPr/>
        </p:nvSpPr>
        <p:spPr>
          <a:xfrm>
            <a:off x="7650622" y="1972869"/>
            <a:ext cx="4541378" cy="262837"/>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Fält till förklaring, förteckning och hänvisningar</a:t>
            </a:r>
          </a:p>
        </p:txBody>
      </p:sp>
      <p:cxnSp>
        <p:nvCxnSpPr>
          <p:cNvPr id="2" name="Rak koppling 1">
            <a:extLst>
              <a:ext uri="{FF2B5EF4-FFF2-40B4-BE49-F238E27FC236}">
                <a16:creationId xmlns:a16="http://schemas.microsoft.com/office/drawing/2014/main" id="{8655132F-E811-777A-B85F-1316B319DE8F}"/>
              </a:ext>
            </a:extLst>
          </p:cNvPr>
          <p:cNvCxnSpPr>
            <a:cxnSpLocks noGrp="1" noRot="1" noMove="1" noResize="1" noEditPoints="1" noAdjustHandles="1" noChangeArrowheads="1" noChangeShapeType="1"/>
          </p:cNvCxnSpPr>
          <p:nvPr/>
        </p:nvCxnSpPr>
        <p:spPr>
          <a:xfrm flipV="1">
            <a:off x="3577701" y="3600696"/>
            <a:ext cx="4113239" cy="2715380"/>
          </a:xfrm>
          <a:prstGeom prst="bentConnector3">
            <a:avLst>
              <a:gd name="adj1" fmla="val -289"/>
            </a:avLst>
          </a:prstGeom>
          <a:ln w="3175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472E733E-1988-E425-1026-0A31FD46562E}"/>
              </a:ext>
            </a:extLst>
          </p:cNvPr>
          <p:cNvSpPr txBox="1">
            <a:spLocks noGrp="1" noRot="1" noMove="1" noResize="1" noEditPoints="1" noAdjustHandles="1" noChangeArrowheads="1" noChangeShapeType="1"/>
          </p:cNvSpPr>
          <p:nvPr/>
        </p:nvSpPr>
        <p:spPr>
          <a:xfrm>
            <a:off x="7646402" y="3462292"/>
            <a:ext cx="4420291"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Skalstock skala 1:50 inbäddad i ritramen</a:t>
            </a:r>
          </a:p>
        </p:txBody>
      </p:sp>
      <p:cxnSp>
        <p:nvCxnSpPr>
          <p:cNvPr id="24" name="Rak koppling 23">
            <a:extLst>
              <a:ext uri="{FF2B5EF4-FFF2-40B4-BE49-F238E27FC236}">
                <a16:creationId xmlns:a16="http://schemas.microsoft.com/office/drawing/2014/main" id="{A247516F-9624-7D11-1908-BDC3B145F75A}"/>
              </a:ext>
            </a:extLst>
          </p:cNvPr>
          <p:cNvCxnSpPr>
            <a:cxnSpLocks noGrp="1" noRot="1" noMove="1" noResize="1" noEditPoints="1" noAdjustHandles="1" noChangeArrowheads="1" noChangeShapeType="1"/>
          </p:cNvCxnSpPr>
          <p:nvPr/>
        </p:nvCxnSpPr>
        <p:spPr>
          <a:xfrm>
            <a:off x="3371850" y="6294137"/>
            <a:ext cx="0" cy="66539"/>
          </a:xfrm>
          <a:prstGeom prst="line">
            <a:avLst/>
          </a:prstGeom>
          <a:ln w="19050">
            <a:solidFill>
              <a:srgbClr val="5050FF"/>
            </a:solidFill>
          </a:ln>
        </p:spPr>
        <p:style>
          <a:lnRef idx="1">
            <a:schemeClr val="accent1"/>
          </a:lnRef>
          <a:fillRef idx="0">
            <a:schemeClr val="accent1"/>
          </a:fillRef>
          <a:effectRef idx="0">
            <a:schemeClr val="accent1"/>
          </a:effectRef>
          <a:fontRef idx="minor">
            <a:schemeClr val="tx1"/>
          </a:fontRef>
        </p:style>
      </p:cxnSp>
      <p:cxnSp>
        <p:nvCxnSpPr>
          <p:cNvPr id="225" name="Rak koppling 224">
            <a:extLst>
              <a:ext uri="{FF2B5EF4-FFF2-40B4-BE49-F238E27FC236}">
                <a16:creationId xmlns:a16="http://schemas.microsoft.com/office/drawing/2014/main" id="{0BFC5F3D-0C93-2B11-D018-9928AC229AB0}"/>
              </a:ext>
            </a:extLst>
          </p:cNvPr>
          <p:cNvCxnSpPr>
            <a:cxnSpLocks noGrp="1" noRot="1" noMove="1" noResize="1" noEditPoints="1" noAdjustHandles="1" noChangeArrowheads="1" noChangeShapeType="1"/>
          </p:cNvCxnSpPr>
          <p:nvPr/>
        </p:nvCxnSpPr>
        <p:spPr>
          <a:xfrm>
            <a:off x="3833633" y="6297009"/>
            <a:ext cx="0" cy="66539"/>
          </a:xfrm>
          <a:prstGeom prst="line">
            <a:avLst/>
          </a:prstGeom>
          <a:ln w="19050">
            <a:solidFill>
              <a:srgbClr val="505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0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1" y="518400"/>
            <a:ext cx="11528625" cy="956231"/>
          </a:xfrm>
          <a:prstGeom prst="rect">
            <a:avLst/>
          </a:prstGeom>
        </p:spPr>
        <p:txBody>
          <a:bodyPr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Tabell Format A – med guide för byggnadsmått </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9F5694FC-26AC-6B91-B7BC-6C0E851D81F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1" y="1773238"/>
            <a:ext cx="6260458" cy="4387848"/>
          </a:xfrm>
          <a:prstGeom prst="rect">
            <a:avLst/>
          </a:prstGeom>
        </p:spPr>
      </p:pic>
      <p:sp>
        <p:nvSpPr>
          <p:cNvPr id="10" name="Text Placeholder 2">
            <a:extLst>
              <a:ext uri="{FF2B5EF4-FFF2-40B4-BE49-F238E27FC236}">
                <a16:creationId xmlns:a16="http://schemas.microsoft.com/office/drawing/2014/main" id="{CE2AC33B-8D97-4DF6-24F2-FEBCD4AA84F7}"/>
              </a:ext>
            </a:extLst>
          </p:cNvPr>
          <p:cNvSpPr txBox="1">
            <a:spLocks noGrp="1" noRot="1" noMove="1" noResize="1" noEditPoints="1" noAdjustHandles="1" noChangeArrowheads="1" noChangeShapeType="1"/>
          </p:cNvSpPr>
          <p:nvPr/>
        </p:nvSpPr>
        <p:spPr>
          <a:xfrm>
            <a:off x="7572375" y="1773238"/>
            <a:ext cx="4052014" cy="438784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formats längsta sida enligt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av förlängda format och guide för byggnadsmått skala 1:50.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mm x 5080 mm eller 200” x 200”, markering (2) i tabellen visar format utanför denna standard.</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finns som stödmaterial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5300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1" y="518400"/>
            <a:ext cx="1152862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Tabell Format B – med guide för byggnadsmått</a:t>
            </a:r>
            <a:endParaRPr lang="sv-SE" sz="3600" dirty="0">
              <a:solidFill>
                <a:srgbClr val="000000"/>
              </a:solidFill>
              <a:highlight>
                <a:srgbClr val="FFFF00"/>
              </a:highlight>
              <a:latin typeface="Arial"/>
            </a:endParaRPr>
          </a:p>
        </p:txBody>
      </p:sp>
      <p:pic>
        <p:nvPicPr>
          <p:cNvPr id="4" name="Bildobjekt 3">
            <a:extLst>
              <a:ext uri="{FF2B5EF4-FFF2-40B4-BE49-F238E27FC236}">
                <a16:creationId xmlns:a16="http://schemas.microsoft.com/office/drawing/2014/main" id="{B9BE8110-B8A7-DB85-1EE2-39B614F314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0" y="1773238"/>
            <a:ext cx="6257515" cy="4387849"/>
          </a:xfrm>
          <a:prstGeom prst="rect">
            <a:avLst/>
          </a:prstGeom>
        </p:spPr>
      </p:pic>
      <p:sp>
        <p:nvSpPr>
          <p:cNvPr id="3" name="Text Placeholder 2">
            <a:extLst>
              <a:ext uri="{FF2B5EF4-FFF2-40B4-BE49-F238E27FC236}">
                <a16:creationId xmlns:a16="http://schemas.microsoft.com/office/drawing/2014/main" id="{25CAE663-94CE-5E7F-739E-0F359893363E}"/>
              </a:ext>
            </a:extLst>
          </p:cNvPr>
          <p:cNvSpPr txBox="1">
            <a:spLocks noGrp="1" noRot="1" noMove="1" noResize="1" noEditPoints="1" noAdjustHandles="1" noChangeArrowheads="1" noChangeShapeType="1"/>
          </p:cNvSpPr>
          <p:nvPr/>
        </p:nvSpPr>
        <p:spPr>
          <a:xfrm>
            <a:off x="7572375" y="1773238"/>
            <a:ext cx="4052014"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av förlängda format och guide för byggnadsmått skala 1:50.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mm x 5080 mm eller 200” x 200”, markering (2) i tabellen visar format utanför denna standard.</a:t>
            </a:r>
          </a:p>
          <a:p>
            <a:pPr marL="0" indent="0">
              <a:buNone/>
              <a:defRPr/>
            </a:pPr>
            <a:r>
              <a:rPr lang="sv-SE" sz="1600" dirty="0">
                <a:solidFill>
                  <a:srgbClr val="000000"/>
                </a:solidFill>
                <a:highlight>
                  <a:srgbClr val="FFFFFF"/>
                </a:highlight>
                <a:latin typeface="Arial" panose="020B0604020202020204" pitchFamily="34" charset="0"/>
                <a:ea typeface="Calibri" panose="020F0502020204030204" pitchFamily="34" charset="0"/>
              </a:rPr>
              <a:t>Tabell Format B endast framtaget i Excel utan ritramsmallar och finns som stödmaterial på BEAst webbsida.</a:t>
            </a:r>
            <a:br>
              <a:rPr lang="sv-SE" sz="1600" dirty="0">
                <a:solidFill>
                  <a:srgbClr val="000000"/>
                </a:solidFill>
                <a:highlight>
                  <a:srgbClr val="FFFF00"/>
                </a:highlight>
                <a:latin typeface="Arial" panose="020B0604020202020204" pitchFamily="34" charset="0"/>
                <a:ea typeface="Calibri" panose="020F0502020204030204" pitchFamily="34" charset="0"/>
              </a:rPr>
            </a:br>
            <a:br>
              <a:rPr lang="sv-SE" sz="1600" dirty="0">
                <a:solidFill>
                  <a:srgbClr val="000000"/>
                </a:solidFill>
                <a:highlight>
                  <a:srgbClr val="FFFF00"/>
                </a:highlight>
                <a:latin typeface="Arial" panose="020B0604020202020204" pitchFamily="34" charset="0"/>
                <a:ea typeface="Calibri" panose="020F0502020204030204" pitchFamily="34" charset="0"/>
              </a:rPr>
            </a:br>
            <a:endParaRPr lang="sv-SE" sz="1600" dirty="0">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17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5C12E4F-26B5-CAFF-650C-43CA7765496C}"/>
              </a:ext>
            </a:extLst>
          </p:cNvPr>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81CADE0F-6EC4-CA88-1A9C-8CE82FB1BE7E}"/>
              </a:ext>
            </a:extLst>
          </p:cNvPr>
          <p:cNvSpPr txBox="1"/>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sv-SE" sz="4800" dirty="0">
                <a:solidFill>
                  <a:srgbClr val="2C5E86"/>
                </a:solidFill>
                <a:latin typeface="Arial"/>
              </a:rPr>
              <a:t>Skapa</a:t>
            </a:r>
            <a:r>
              <a:rPr kumimoji="0" lang="sv-SE" sz="4800" b="1" i="0" u="none" strike="noStrike" kern="1200" cap="none" spc="0" normalizeH="0" baseline="0" noProof="0" dirty="0">
                <a:ln>
                  <a:noFill/>
                </a:ln>
                <a:solidFill>
                  <a:srgbClr val="2C5E86"/>
                </a:solidFill>
                <a:effectLst/>
                <a:uLnTx/>
                <a:uFillTx/>
                <a:latin typeface="Arial"/>
                <a:ea typeface="+mj-ea"/>
                <a:cs typeface="+mj-cs"/>
              </a:rPr>
              <a:t> rätt PDF-format</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Steg-för-steg för korrekta PDF-</a:t>
            </a:r>
            <a:r>
              <a:rPr lang="sv-SE" sz="1800" b="0" dirty="0">
                <a:solidFill>
                  <a:srgbClr val="2C5E86"/>
                </a:solidFill>
                <a:latin typeface="Arial"/>
              </a:rPr>
              <a:t>utskrifter</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1362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1511172" y="1772724"/>
            <a:ext cx="8842159" cy="389782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400"/>
              </a:spcBef>
              <a:spcAft>
                <a:spcPts val="400"/>
              </a:spcAft>
              <a:buClrTx/>
              <a:buSzTx/>
              <a:buNone/>
              <a:tabLst/>
              <a:defRPr/>
            </a:pPr>
            <a:r>
              <a:rPr kumimoji="0" lang="sv-SE" sz="2000" b="1" i="0" u="none" strike="noStrike" kern="1200" cap="none" spc="40" normalizeH="0" baseline="0" noProof="0" dirty="0">
                <a:ln>
                  <a:noFill/>
                </a:ln>
                <a:solidFill>
                  <a:srgbClr val="000000"/>
                </a:solidFill>
                <a:effectLst/>
                <a:highlight>
                  <a:srgbClr val="FFFFFF"/>
                </a:highlight>
                <a:uLnTx/>
                <a:uFillTx/>
                <a:latin typeface="Arial"/>
                <a:ea typeface="+mn-ea"/>
                <a:cs typeface="+mn-cs"/>
              </a:rPr>
              <a:t>CAD-system</a:t>
            </a:r>
            <a:b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t>Använd beslutad ritningsramsmall för projektet</a:t>
            </a:r>
            <a:b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t>Exempel ISO 2A0</a:t>
            </a:r>
          </a:p>
          <a:p>
            <a:pPr marL="0" marR="0" lvl="0" indent="0" algn="l" defTabSz="914400" rtl="0" eaLnBrk="1" fontAlgn="auto" latinLnBrk="0" hangingPunct="1">
              <a:spcBef>
                <a:spcPts val="400"/>
              </a:spcBef>
              <a:spcAft>
                <a:spcPts val="400"/>
              </a:spcAft>
              <a:buClrTx/>
              <a:buSzTx/>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endParaRPr>
          </a:p>
          <a:p>
            <a:pPr marL="0" marR="0" lvl="0" indent="0" algn="l" defTabSz="914400" rtl="0" eaLnBrk="1" fontAlgn="auto" latinLnBrk="0" hangingPunct="1">
              <a:spcBef>
                <a:spcPts val="400"/>
              </a:spcBef>
              <a:spcAft>
                <a:spcPts val="400"/>
              </a:spcAft>
              <a:buClrTx/>
              <a:buSzTx/>
              <a:buNone/>
              <a:tabLst/>
              <a:defRPr/>
            </a:pPr>
            <a:r>
              <a:rPr kumimoji="0" lang="sv-SE" b="1" i="0" u="none" strike="noStrike" kern="1200" cap="none" spc="40" normalizeH="0" baseline="0" noProof="0" dirty="0">
                <a:ln>
                  <a:noFill/>
                </a:ln>
                <a:solidFill>
                  <a:srgbClr val="000000"/>
                </a:solidFill>
                <a:effectLst/>
                <a:uLnTx/>
                <a:uFillTx/>
                <a:latin typeface="Arial"/>
                <a:ea typeface="+mn-ea"/>
                <a:cs typeface="+mn-cs"/>
              </a:rPr>
              <a:t>Skrivarinställningar</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Använd rätt pappersformat i drivrutinen </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Exempel ISO 2A0 (1189.00 x 1682.00 MM)</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Kontakta din systemleverantör eller IT-support för korrekta skrivarinställningar</a:t>
            </a:r>
          </a:p>
          <a:p>
            <a:pPr marL="0" marR="0" lvl="0" indent="0" algn="l" defTabSz="914400" rtl="0" eaLnBrk="1" fontAlgn="auto" latinLnBrk="0" hangingPunct="1">
              <a:spcBef>
                <a:spcPts val="400"/>
              </a:spcBef>
              <a:spcAft>
                <a:spcPts val="400"/>
              </a:spcAft>
              <a:buClrTx/>
              <a:buSzTx/>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a:p>
            <a:pPr marL="0" indent="0">
              <a:buNone/>
            </a:pPr>
            <a:r>
              <a:rPr kumimoji="0" lang="sv-SE" b="1" i="0" u="none" strike="noStrike" kern="1200" cap="none" spc="40" normalizeH="0" baseline="0" noProof="0" dirty="0">
                <a:ln>
                  <a:noFill/>
                </a:ln>
                <a:solidFill>
                  <a:srgbClr val="000000"/>
                </a:solidFill>
                <a:effectLst/>
                <a:uLnTx/>
                <a:uFillTx/>
                <a:latin typeface="Arial"/>
                <a:ea typeface="+mn-ea"/>
                <a:cs typeface="+mn-cs"/>
              </a:rPr>
              <a:t>Helplansritning</a:t>
            </a:r>
            <a:br>
              <a:rPr kumimoji="0" lang="sv-SE" sz="12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Ger korrekt PDF-dokument med storleken 1189x1682 för enkel kalibrering till skala 1:50</a:t>
            </a: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1367" y="523701"/>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spc="0" dirty="0">
                <a:solidFill>
                  <a:prstClr val="black"/>
                </a:solidFill>
                <a:latin typeface="Arial"/>
              </a:rPr>
              <a:t>S</a:t>
            </a:r>
            <a:r>
              <a:rPr kumimoji="0" lang="sv-SE" sz="3600" b="0" i="0" u="none" strike="noStrike" kern="1200" cap="none" spc="0" normalizeH="0" baseline="0" noProof="0" dirty="0">
                <a:ln>
                  <a:noFill/>
                </a:ln>
                <a:solidFill>
                  <a:prstClr val="black"/>
                </a:solidFill>
                <a:effectLst/>
                <a:uLnTx/>
                <a:uFillTx/>
                <a:latin typeface="Arial"/>
                <a:ea typeface="+mn-ea"/>
                <a:cs typeface="+mn-cs"/>
              </a:rPr>
              <a:t>teg-för-steg för korrekta PDF-</a:t>
            </a:r>
            <a:r>
              <a:rPr kumimoji="0" lang="sv-SE" sz="3600" b="0" i="0" u="none" strike="noStrike" kern="1200" cap="none" spc="40" normalizeH="0" baseline="0" noProof="0" dirty="0">
                <a:ln>
                  <a:noFill/>
                </a:ln>
                <a:solidFill>
                  <a:prstClr val="black"/>
                </a:solidFill>
                <a:effectLst/>
                <a:uLnTx/>
                <a:uFillTx/>
                <a:latin typeface="Arial"/>
                <a:ea typeface="+mn-ea"/>
                <a:cs typeface="+mn-cs"/>
              </a:rPr>
              <a:t>utskrifter</a:t>
            </a:r>
          </a:p>
        </p:txBody>
      </p:sp>
      <p:sp>
        <p:nvSpPr>
          <p:cNvPr id="3" name="Text Placeholder 2">
            <a:extLst>
              <a:ext uri="{FF2B5EF4-FFF2-40B4-BE49-F238E27FC236}">
                <a16:creationId xmlns:a16="http://schemas.microsoft.com/office/drawing/2014/main" id="{6DF1E731-CC08-CF92-F74A-EA120C41E99A}"/>
              </a:ext>
            </a:extLst>
          </p:cNvPr>
          <p:cNvSpPr txBox="1">
            <a:spLocks noGrp="1" noRot="1" noMove="1" noResize="1" noEditPoints="1" noAdjustHandles="1" noChangeArrowheads="1" noChangeShapeType="1"/>
          </p:cNvSpPr>
          <p:nvPr/>
        </p:nvSpPr>
        <p:spPr>
          <a:xfrm>
            <a:off x="481364" y="3078544"/>
            <a:ext cx="5400000" cy="1296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4" name="textruta 3">
            <a:extLst>
              <a:ext uri="{FF2B5EF4-FFF2-40B4-BE49-F238E27FC236}">
                <a16:creationId xmlns:a16="http://schemas.microsoft.com/office/drawing/2014/main" id="{40545BBA-7ED6-D25E-9ED3-341334CFA508}"/>
              </a:ext>
            </a:extLst>
          </p:cNvPr>
          <p:cNvSpPr txBox="1">
            <a:spLocks noGrp="1" noRot="1" noMove="1" noResize="1" noEditPoints="1" noAdjustHandles="1" noChangeArrowheads="1" noChangeShapeType="1"/>
          </p:cNvSpPr>
          <p:nvPr/>
        </p:nvSpPr>
        <p:spPr>
          <a:xfrm>
            <a:off x="481363" y="177272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1.</a:t>
            </a:r>
          </a:p>
        </p:txBody>
      </p:sp>
      <p:sp>
        <p:nvSpPr>
          <p:cNvPr id="5" name="textruta 4">
            <a:extLst>
              <a:ext uri="{FF2B5EF4-FFF2-40B4-BE49-F238E27FC236}">
                <a16:creationId xmlns:a16="http://schemas.microsoft.com/office/drawing/2014/main" id="{70CD6CD1-0910-16BE-ACE0-A2A1E172B972}"/>
              </a:ext>
            </a:extLst>
          </p:cNvPr>
          <p:cNvSpPr txBox="1">
            <a:spLocks noGrp="1" noRot="1" noMove="1" noResize="1" noEditPoints="1" noAdjustHandles="1" noChangeArrowheads="1" noChangeShapeType="1"/>
          </p:cNvSpPr>
          <p:nvPr/>
        </p:nvSpPr>
        <p:spPr>
          <a:xfrm>
            <a:off x="481363" y="307854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2.</a:t>
            </a:r>
          </a:p>
        </p:txBody>
      </p:sp>
      <p:sp>
        <p:nvSpPr>
          <p:cNvPr id="8" name="textruta 7">
            <a:extLst>
              <a:ext uri="{FF2B5EF4-FFF2-40B4-BE49-F238E27FC236}">
                <a16:creationId xmlns:a16="http://schemas.microsoft.com/office/drawing/2014/main" id="{2CBE851B-3FD1-E30E-5E81-20DA9DE2BC96}"/>
              </a:ext>
            </a:extLst>
          </p:cNvPr>
          <p:cNvSpPr txBox="1">
            <a:spLocks noGrp="1" noRot="1" noMove="1" noResize="1" noEditPoints="1" noAdjustHandles="1" noChangeArrowheads="1" noChangeShapeType="1"/>
          </p:cNvSpPr>
          <p:nvPr/>
        </p:nvSpPr>
        <p:spPr>
          <a:xfrm>
            <a:off x="481363" y="437454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3.</a:t>
            </a:r>
          </a:p>
        </p:txBody>
      </p:sp>
    </p:spTree>
    <p:extLst>
      <p:ext uri="{BB962C8B-B14F-4D97-AF65-F5344CB8AC3E}">
        <p14:creationId xmlns:p14="http://schemas.microsoft.com/office/powerpoint/2010/main" val="27921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95693" y="1773237"/>
            <a:ext cx="11409262" cy="433459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000000"/>
                </a:solidFill>
                <a:latin typeface="Arial"/>
              </a:rPr>
              <a:t>BEAst Ritningsramsmall				</a:t>
            </a: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r>
              <a:rPr lang="sv-SE" dirty="0">
                <a:solidFill>
                  <a:srgbClr val="000000"/>
                </a:solidFill>
                <a:latin typeface="Arial"/>
              </a:rPr>
              <a:t>Archicad	</a:t>
            </a:r>
          </a:p>
          <a:p>
            <a:r>
              <a:rPr kumimoji="0" lang="sv-SE" sz="2000" b="0" i="0" u="none" strike="noStrike" kern="1200" cap="none" spc="40" normalizeH="0" baseline="0" noProof="0" dirty="0">
                <a:ln>
                  <a:noFill/>
                </a:ln>
                <a:solidFill>
                  <a:srgbClr val="000000"/>
                </a:solidFill>
                <a:effectLst/>
                <a:uLnTx/>
                <a:uFillTx/>
                <a:latin typeface="Arial"/>
                <a:ea typeface="+mn-ea"/>
                <a:cs typeface="+mn-cs"/>
              </a:rPr>
              <a:t>Autocad</a:t>
            </a:r>
          </a:p>
          <a:p>
            <a:r>
              <a:rPr kumimoji="0" lang="sv-SE" sz="2000" b="0" i="0" u="none" strike="noStrike" kern="1200" cap="none" spc="40" normalizeH="0" baseline="0" noProof="0" dirty="0">
                <a:ln>
                  <a:noFill/>
                </a:ln>
                <a:solidFill>
                  <a:srgbClr val="000000"/>
                </a:solidFill>
                <a:effectLst/>
                <a:uLnTx/>
                <a:uFillTx/>
                <a:latin typeface="Arial"/>
                <a:ea typeface="+mn-ea"/>
                <a:cs typeface="+mn-cs"/>
              </a:rPr>
              <a:t>Microstation		</a:t>
            </a:r>
          </a:p>
          <a:p>
            <a:r>
              <a:rPr kumimoji="0" lang="sv-SE" sz="2000" i="0" u="none" strike="noStrike" kern="1200" cap="none" spc="40" normalizeH="0" baseline="0" noProof="0" dirty="0">
                <a:ln>
                  <a:noFill/>
                </a:ln>
                <a:solidFill>
                  <a:srgbClr val="000000"/>
                </a:solidFill>
                <a:effectLst/>
                <a:uLnTx/>
                <a:uFillTx/>
                <a:latin typeface="Arial"/>
                <a:ea typeface="+mn-ea"/>
                <a:cs typeface="+mn-cs"/>
              </a:rPr>
              <a:t>Revit			</a:t>
            </a:r>
            <a:endParaRPr lang="sv-SE" dirty="0">
              <a:solidFill>
                <a:srgbClr val="000000"/>
              </a:solidFill>
              <a:latin typeface="Arial"/>
            </a:endParaRPr>
          </a:p>
          <a:p>
            <a:r>
              <a:rPr kumimoji="0" lang="sv-SE" sz="2000" i="0" u="none" strike="noStrike" kern="1200" cap="none" spc="40" normalizeH="0" baseline="0" noProof="0" dirty="0">
                <a:ln>
                  <a:noFill/>
                </a:ln>
                <a:solidFill>
                  <a:srgbClr val="000000"/>
                </a:solidFill>
                <a:effectLst/>
                <a:uLnTx/>
                <a:uFillTx/>
                <a:latin typeface="Arial"/>
                <a:ea typeface="+mn-ea"/>
                <a:cs typeface="+mn-cs"/>
              </a:rPr>
              <a:t>Tekla		</a:t>
            </a:r>
          </a:p>
          <a:p>
            <a:pPr marL="0" indent="0">
              <a:buNone/>
            </a:pP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Rekommendationen är att använda BEAst Namnruta med BEAst </a:t>
            </a:r>
            <a:r>
              <a:rPr lang="sv-SE" sz="1600" spc="0" dirty="0">
                <a:solidFill>
                  <a:prstClr val="black"/>
                </a:solidFill>
                <a:latin typeface="Arial" panose="020B0604020202020204" pitchFamily="34" charset="0"/>
                <a:cs typeface="Arial" pitchFamily="34" charset="0"/>
              </a:rPr>
              <a:t>Ritningsramsmallar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effektiv</a:t>
            </a:r>
            <a:r>
              <a:rPr lang="sv-SE" sz="1600" spc="0" dirty="0">
                <a:solidFill>
                  <a:prstClr val="black"/>
                </a:solidFill>
                <a:latin typeface="Arial" panose="020B0604020202020204" pitchFamily="34" charset="0"/>
                <a:cs typeface="Arial" pitchFamily="34" charset="0"/>
              </a:rPr>
              <a:t> hantering av metadata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t>
            </a:r>
          </a:p>
          <a:p>
            <a:pPr marL="0" indent="0">
              <a:buNone/>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BEAst Ritningsramsmall enligt ovanstående finns för Format A. Format B finns endast som tabell i Excel. K</a:t>
            </a:r>
            <a:r>
              <a:rPr lang="sv-SE" sz="1600" dirty="0">
                <a:solidFill>
                  <a:srgbClr val="000000"/>
                </a:solidFill>
                <a:latin typeface="Arial"/>
              </a:rPr>
              <a:t>ontakta din </a:t>
            </a:r>
            <a:br>
              <a:rPr lang="sv-SE" sz="1600" dirty="0">
                <a:solidFill>
                  <a:srgbClr val="000000"/>
                </a:solidFill>
                <a:latin typeface="Arial"/>
              </a:rPr>
            </a:br>
            <a:r>
              <a:rPr lang="sv-SE" sz="1600" dirty="0">
                <a:solidFill>
                  <a:srgbClr val="000000"/>
                </a:solidFill>
                <a:latin typeface="Arial"/>
              </a:rPr>
              <a:t>systemleverantör eller IT-support vid behov för korrekta skrivarinställningar.</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Tabell Format A och B innehåll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systematik och namngivning av olika format och guide för byggnadsmått.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BEAst Ritningsramsmall och </a:t>
            </a:r>
            <a:r>
              <a:rPr lang="sv-SE" sz="1600" spc="0" dirty="0">
                <a:solidFill>
                  <a:prstClr val="black"/>
                </a:solidFill>
                <a:latin typeface="Arial" panose="020B0604020202020204" pitchFamily="34" charset="0"/>
                <a:cs typeface="Arial" pitchFamily="34" charset="0"/>
              </a:rPr>
              <a:t>BEAst Namnruta till Format A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finns fritt tillgängligt på BEAst webbsida. </a:t>
            </a:r>
            <a:endParaRPr lang="sv-SE" sz="1600" spc="0" dirty="0">
              <a:solidFill>
                <a:prstClr val="black"/>
              </a:solidFill>
              <a:latin typeface="Arial" panose="020B0604020202020204" pitchFamily="34" charset="0"/>
              <a:cs typeface="Arial" pitchFamily="34" charset="0"/>
            </a:endParaRP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709600"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BEAst Ritningsramsmallar till följande CAD-system</a:t>
            </a:r>
          </a:p>
        </p:txBody>
      </p:sp>
      <p:sp>
        <p:nvSpPr>
          <p:cNvPr id="2" name="Text Placeholder 2">
            <a:extLst>
              <a:ext uri="{FF2B5EF4-FFF2-40B4-BE49-F238E27FC236}">
                <a16:creationId xmlns:a16="http://schemas.microsoft.com/office/drawing/2014/main" id="{67D64C74-FCC3-24CC-2C39-09E998D7717A}"/>
              </a:ext>
            </a:extLst>
          </p:cNvPr>
          <p:cNvSpPr txBox="1">
            <a:spLocks noGrp="1" noRot="1" noMove="1" noResize="1" noEditPoints="1" noAdjustHandles="1" noChangeArrowheads="1" noChangeShapeType="1"/>
          </p:cNvSpPr>
          <p:nvPr/>
        </p:nvSpPr>
        <p:spPr>
          <a:xfrm>
            <a:off x="3844055" y="1773238"/>
            <a:ext cx="8060900" cy="258632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000000"/>
                </a:solidFill>
                <a:latin typeface="Arial"/>
              </a:rPr>
              <a:t>BEAst Namnruta</a:t>
            </a: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r>
              <a:rPr lang="sv-SE" dirty="0">
                <a:solidFill>
                  <a:srgbClr val="000000"/>
                </a:solidFill>
                <a:latin typeface="Arial"/>
              </a:rPr>
              <a:t>Archicad</a:t>
            </a:r>
          </a:p>
          <a:p>
            <a:r>
              <a:rPr lang="sv-SE" dirty="0">
                <a:solidFill>
                  <a:srgbClr val="000000"/>
                </a:solidFill>
                <a:latin typeface="Arial"/>
              </a:rPr>
              <a:t>Autocad</a:t>
            </a:r>
            <a:r>
              <a:rPr kumimoji="0" lang="sv-SE" sz="2000" b="0" i="0" u="none" strike="noStrike" kern="1200" cap="none" spc="40" normalizeH="0" baseline="0" noProof="0" dirty="0">
                <a:ln>
                  <a:noFill/>
                </a:ln>
                <a:solidFill>
                  <a:srgbClr val="000000"/>
                </a:solidFill>
                <a:effectLst/>
                <a:uLnTx/>
                <a:uFillTx/>
                <a:latin typeface="Arial"/>
                <a:ea typeface="+mn-ea"/>
                <a:cs typeface="+mn-cs"/>
              </a:rPr>
              <a:t>	</a:t>
            </a:r>
            <a:endParaRPr lang="sv-SE" dirty="0">
              <a:solidFill>
                <a:srgbClr val="000000"/>
              </a:solidFill>
              <a:latin typeface="Arial"/>
            </a:endParaRPr>
          </a:p>
          <a:p>
            <a:r>
              <a:rPr kumimoji="0" lang="sv-SE" sz="2000" b="0" i="0" u="none" strike="noStrike" kern="1200" cap="none" spc="40" normalizeH="0" baseline="0" noProof="0" dirty="0">
                <a:ln>
                  <a:noFill/>
                </a:ln>
                <a:solidFill>
                  <a:srgbClr val="000000"/>
                </a:solidFill>
                <a:effectLst/>
                <a:uLnTx/>
                <a:uFillTx/>
                <a:latin typeface="Arial"/>
                <a:ea typeface="+mn-ea"/>
                <a:cs typeface="+mn-cs"/>
              </a:rPr>
              <a:t>Microstation		</a:t>
            </a:r>
          </a:p>
          <a:p>
            <a:r>
              <a:rPr kumimoji="0" lang="sv-SE" sz="2000" i="0" u="none" strike="noStrike" kern="1200" cap="none" spc="40" normalizeH="0" baseline="0" noProof="0" dirty="0">
                <a:ln>
                  <a:noFill/>
                </a:ln>
                <a:solidFill>
                  <a:srgbClr val="000000"/>
                </a:solidFill>
                <a:effectLst/>
                <a:uLnTx/>
                <a:uFillTx/>
                <a:latin typeface="Arial"/>
                <a:ea typeface="+mn-ea"/>
                <a:cs typeface="+mn-cs"/>
              </a:rPr>
              <a:t>Revit			</a:t>
            </a:r>
            <a:endParaRPr lang="sv-SE" dirty="0">
              <a:solidFill>
                <a:srgbClr val="000000"/>
              </a:solidFill>
              <a:latin typeface="Arial"/>
            </a:endParaRPr>
          </a:p>
          <a:p>
            <a:r>
              <a:rPr kumimoji="0" lang="sv-SE" sz="2000" i="0" u="none" strike="noStrike" kern="1200" cap="none" spc="40" normalizeH="0" baseline="0" noProof="0" dirty="0">
                <a:ln>
                  <a:noFill/>
                </a:ln>
                <a:solidFill>
                  <a:srgbClr val="000000"/>
                </a:solidFill>
                <a:effectLst/>
                <a:uLnTx/>
                <a:uFillTx/>
                <a:latin typeface="Arial"/>
                <a:ea typeface="+mn-ea"/>
                <a:cs typeface="+mn-cs"/>
              </a:rPr>
              <a:t>Tekla		</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2264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55595F8-FC62-168A-648F-E4F63F7BAD6F}"/>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C3B52F07-6ECC-4E63-97EE-02D7EFE617FC}"/>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Frisläppande av handlingar</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Hantering av områden på en helplansritning under granskning och vid publicering</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85685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797311E-B378-70A4-8298-CC1DB970F057}"/>
              </a:ext>
            </a:extLst>
          </p:cNvPr>
          <p:cNvSpPr txBox="1">
            <a:spLocks/>
          </p:cNvSpPr>
          <p:nvPr/>
        </p:nvSpPr>
        <p:spPr>
          <a:xfrm>
            <a:off x="482400" y="1773239"/>
            <a:ext cx="5470726" cy="420846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42900">
              <a:buFont typeface="Arial" panose="020B0604020202020204" pitchFamily="34" charset="0"/>
              <a:buAutoNum type="arabicPeriod"/>
              <a:defRPr/>
            </a:pPr>
            <a:r>
              <a:rPr lang="sv-SE" sz="1600" dirty="0">
                <a:solidFill>
                  <a:schemeClr val="bg2"/>
                </a:solidFill>
                <a:highlight>
                  <a:srgbClr val="FFFFFF"/>
                </a:highlight>
                <a:latin typeface="Arial"/>
                <a:hlinkClick r:id="rId2" action="ppaction://hlinksldjump"/>
              </a:rPr>
              <a:t>Om BEAst Helplansritning skala 1:50</a:t>
            </a:r>
            <a:endParaRPr lang="sv-SE" sz="1600" dirty="0">
              <a:solidFill>
                <a:schemeClr val="bg2"/>
              </a:solidFill>
              <a:highlight>
                <a:srgbClr val="FFFFFF"/>
              </a:highlight>
              <a:latin typeface="Arial"/>
            </a:endParaRPr>
          </a:p>
          <a:p>
            <a:pPr marL="361950" indent="0">
              <a:buNone/>
              <a:defRPr/>
            </a:pPr>
            <a:r>
              <a:rPr lang="sv-SE" sz="1200" dirty="0">
                <a:solidFill>
                  <a:schemeClr val="bg2"/>
                </a:solidFill>
                <a:highlight>
                  <a:srgbClr val="FFFFFF"/>
                </a:highlight>
                <a:latin typeface="Arial"/>
              </a:rPr>
              <a:t>BEAst Helplansritning – tre delar</a:t>
            </a:r>
            <a:br>
              <a:rPr lang="sv-SE" sz="1200" dirty="0">
                <a:solidFill>
                  <a:schemeClr val="bg2"/>
                </a:solidFill>
                <a:highlight>
                  <a:srgbClr val="FFFFFF"/>
                </a:highlight>
                <a:latin typeface="Arial"/>
              </a:rPr>
            </a:br>
            <a:r>
              <a:rPr kumimoji="0" lang="sv-SE" sz="1200" b="0" i="0" u="none" strike="noStrike" kern="1200" cap="none" spc="40" normalizeH="0" baseline="0" noProof="0" dirty="0">
                <a:ln>
                  <a:noFill/>
                </a:ln>
                <a:solidFill>
                  <a:schemeClr val="bg2"/>
                </a:solidFill>
                <a:effectLst/>
                <a:uLnTx/>
                <a:uFillTx/>
                <a:latin typeface="Arial"/>
              </a:rPr>
              <a:t>Stödmaterial – tabeller, illustrationer och ritningsramar</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Format A1 – 16A0</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Förlängda format A1.A0 – 16A0.128A0</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Systematik och namngivning på förlängda format</a:t>
            </a:r>
            <a:endParaRPr lang="sv-SE" sz="1200" dirty="0">
              <a:solidFill>
                <a:schemeClr val="bg2"/>
              </a:solidFill>
              <a:highlight>
                <a:srgbClr val="FFFFFF"/>
              </a:highlight>
              <a:latin typeface="Arial"/>
            </a:endParaRPr>
          </a:p>
          <a:p>
            <a:pPr marL="361950" indent="-342900">
              <a:buFont typeface="+mj-lt"/>
              <a:buAutoNum type="arabicPeriod" startAt="2"/>
              <a:defRPr/>
            </a:pPr>
            <a:r>
              <a:rPr lang="sv-SE" sz="1600" dirty="0">
                <a:solidFill>
                  <a:srgbClr val="000000"/>
                </a:solidFill>
                <a:highlight>
                  <a:srgbClr val="FFFFFF"/>
                </a:highlight>
                <a:latin typeface="Arial"/>
                <a:hlinkClick r:id="rId3" action="ppaction://hlinksldjump"/>
              </a:rPr>
              <a:t>Exempel från delplan till helplan</a:t>
            </a:r>
            <a:endParaRPr lang="sv-SE" sz="1600" dirty="0">
              <a:solidFill>
                <a:srgbClr val="000000"/>
              </a:solidFill>
              <a:highlight>
                <a:srgbClr val="FFFFFF"/>
              </a:highlight>
              <a:latin typeface="Arial"/>
            </a:endParaRPr>
          </a:p>
          <a:p>
            <a:pPr marL="361950" indent="0">
              <a:buNone/>
              <a:defRPr/>
            </a:pPr>
            <a:r>
              <a:rPr kumimoji="0" lang="sv-SE" sz="1200" b="0" i="0" u="none" strike="noStrike" kern="1200" cap="none" spc="40" normalizeH="0" baseline="0" noProof="0" dirty="0">
                <a:ln>
                  <a:noFill/>
                </a:ln>
                <a:solidFill>
                  <a:srgbClr val="000000"/>
                </a:solidFill>
                <a:effectLst/>
                <a:uLnTx/>
                <a:uFillTx/>
                <a:latin typeface="Arial"/>
                <a:ea typeface="+mn-ea"/>
                <a:cs typeface="+mn-cs"/>
              </a:rPr>
              <a:t>Exempel </a:t>
            </a:r>
            <a:r>
              <a:rPr lang="sv-SE" sz="1200" dirty="0">
                <a:solidFill>
                  <a:srgbClr val="000000"/>
                </a:solidFill>
                <a:latin typeface="Arial"/>
              </a:rPr>
              <a:t>helplansritning</a:t>
            </a:r>
            <a:r>
              <a:rPr kumimoji="0" lang="sv-SE" sz="1200" b="0" i="0" u="none" strike="noStrike" kern="1200" cap="none" spc="40" normalizeH="0" baseline="0" noProof="0" dirty="0">
                <a:ln>
                  <a:noFill/>
                </a:ln>
                <a:solidFill>
                  <a:srgbClr val="000000"/>
                </a:solidFill>
                <a:effectLst/>
                <a:uLnTx/>
                <a:uFillTx/>
                <a:latin typeface="Arial"/>
                <a:ea typeface="+mn-ea"/>
                <a:cs typeface="+mn-cs"/>
              </a:rPr>
              <a:t> </a:t>
            </a:r>
            <a:r>
              <a:rPr lang="sv-SE" sz="1200" dirty="0">
                <a:solidFill>
                  <a:srgbClr val="000000"/>
                </a:solidFill>
                <a:latin typeface="Arial"/>
              </a:rPr>
              <a:t>F</a:t>
            </a:r>
            <a:r>
              <a:rPr kumimoji="0" lang="sv-SE" sz="1200" b="0" i="0" u="none" strike="noStrike" kern="1200" cap="none" spc="40" normalizeH="0" baseline="0" noProof="0" dirty="0">
                <a:ln>
                  <a:noFill/>
                </a:ln>
                <a:solidFill>
                  <a:srgbClr val="000000"/>
                </a:solidFill>
                <a:effectLst/>
                <a:uLnTx/>
                <a:uFillTx/>
                <a:latin typeface="Arial"/>
                <a:ea typeface="+mn-ea"/>
                <a:cs typeface="+mn-cs"/>
              </a:rPr>
              <a:t>ormat 2A0 – en våning</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kumimoji="0" lang="sv-SE" sz="1200" b="0" i="0" u="none" strike="noStrike" kern="1200" cap="none" spc="40" normalizeH="0" baseline="0" noProof="0" dirty="0">
                <a:ln>
                  <a:noFill/>
                </a:ln>
                <a:solidFill>
                  <a:srgbClr val="000000"/>
                </a:solidFill>
                <a:effectLst/>
                <a:uLnTx/>
                <a:uFillTx/>
                <a:latin typeface="Arial"/>
                <a:ea typeface="+mn-ea"/>
                <a:cs typeface="+mn-cs"/>
              </a:rPr>
              <a:t>Exempel </a:t>
            </a:r>
            <a:r>
              <a:rPr lang="sv-SE" sz="1200" dirty="0">
                <a:solidFill>
                  <a:srgbClr val="000000"/>
                </a:solidFill>
                <a:latin typeface="Arial"/>
              </a:rPr>
              <a:t>helplansritning</a:t>
            </a:r>
            <a:r>
              <a:rPr kumimoji="0" lang="sv-SE" sz="1200" b="0" i="0" u="none" strike="noStrike" kern="1200" cap="none" spc="40" normalizeH="0" baseline="0" noProof="0" dirty="0">
                <a:ln>
                  <a:noFill/>
                </a:ln>
                <a:solidFill>
                  <a:srgbClr val="000000"/>
                </a:solidFill>
                <a:effectLst/>
                <a:uLnTx/>
                <a:uFillTx/>
                <a:latin typeface="Arial"/>
                <a:ea typeface="+mn-ea"/>
                <a:cs typeface="+mn-cs"/>
              </a:rPr>
              <a:t> Format 8A0 – fyra våningar</a:t>
            </a:r>
            <a:endParaRPr lang="sv-SE" sz="1200" dirty="0">
              <a:solidFill>
                <a:srgbClr val="000000"/>
              </a:solidFill>
              <a:highlight>
                <a:srgbClr val="FFFFFF"/>
              </a:highlight>
              <a:latin typeface="Arial"/>
            </a:endParaRPr>
          </a:p>
          <a:p>
            <a:pPr marL="361950" indent="-342900">
              <a:buFont typeface="+mj-lt"/>
              <a:buAutoNum type="arabicPeriod" startAt="3"/>
              <a:defRPr/>
            </a:pPr>
            <a:r>
              <a:rPr lang="sv-SE" sz="1600" dirty="0">
                <a:solidFill>
                  <a:srgbClr val="000000"/>
                </a:solidFill>
                <a:highlight>
                  <a:srgbClr val="FFFFFF"/>
                </a:highlight>
                <a:latin typeface="Arial"/>
                <a:hlinkClick r:id="rId4" action="ppaction://hlinksldjump"/>
              </a:rPr>
              <a:t>Ritningsramens utformning och format</a:t>
            </a:r>
            <a:endParaRPr lang="sv-SE" sz="1600" dirty="0">
              <a:solidFill>
                <a:srgbClr val="000000"/>
              </a:solidFill>
              <a:highlight>
                <a:srgbClr val="FFFFFF"/>
              </a:highlight>
              <a:latin typeface="Arial"/>
            </a:endParaRPr>
          </a:p>
          <a:p>
            <a:pPr marL="361950" indent="0">
              <a:buNone/>
              <a:defRPr/>
            </a:pPr>
            <a:r>
              <a:rPr lang="sv-SE" sz="1200" dirty="0">
                <a:solidFill>
                  <a:srgbClr val="000000"/>
                </a:solidFill>
                <a:latin typeface="Arial"/>
              </a:rPr>
              <a:t>BEAst Helplansritning – ritningsramens utformning och effektiv rityta</a:t>
            </a:r>
            <a:br>
              <a:rPr lang="sv-SE" sz="1200" dirty="0">
                <a:solidFill>
                  <a:srgbClr val="000000"/>
                </a:solidFill>
                <a:latin typeface="Arial"/>
              </a:rPr>
            </a:br>
            <a:r>
              <a:rPr kumimoji="0" lang="sv-SE" sz="1200" b="0" i="0" u="none" strike="noStrike" kern="1200" cap="none" spc="40" normalizeH="0" baseline="0" noProof="0" dirty="0">
                <a:ln>
                  <a:noFill/>
                </a:ln>
                <a:solidFill>
                  <a:srgbClr val="000000"/>
                </a:solidFill>
                <a:effectLst/>
                <a:uLnTx/>
                <a:uFillTx/>
                <a:latin typeface="Arial"/>
                <a:ea typeface="+mn-ea"/>
                <a:cs typeface="+mn-cs"/>
              </a:rPr>
              <a:t>Tabell Format A – med guide för byggnadsmått</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lang="sv-SE" sz="1200" dirty="0">
                <a:solidFill>
                  <a:srgbClr val="000000"/>
                </a:solidFill>
                <a:latin typeface="Arial"/>
              </a:rPr>
              <a:t>Tabell Format B – med guide för byggnadsmått</a:t>
            </a:r>
          </a:p>
          <a:p>
            <a:pPr marL="361950" indent="-342900">
              <a:buFont typeface="+mj-lt"/>
              <a:buAutoNum type="arabicPeriod" startAt="4"/>
              <a:defRPr/>
            </a:pPr>
            <a:r>
              <a:rPr lang="sv-SE" sz="1600" dirty="0">
                <a:solidFill>
                  <a:srgbClr val="000000"/>
                </a:solidFill>
                <a:highlight>
                  <a:srgbClr val="FFFFFF"/>
                </a:highlight>
                <a:latin typeface="Arial"/>
                <a:hlinkClick r:id="rId5" action="ppaction://hlinksldjump"/>
              </a:rPr>
              <a:t>Skapa rätt PDF-format</a:t>
            </a:r>
            <a:endParaRPr lang="sv-SE" sz="1600" dirty="0">
              <a:solidFill>
                <a:srgbClr val="000000"/>
              </a:solidFill>
              <a:highlight>
                <a:srgbClr val="FFFFFF"/>
              </a:highlight>
              <a:latin typeface="Arial"/>
            </a:endParaRPr>
          </a:p>
          <a:p>
            <a:pPr marL="361950" indent="0">
              <a:buNone/>
              <a:defRPr/>
            </a:pPr>
            <a:r>
              <a:rPr lang="sv-SE" sz="1200" dirty="0">
                <a:solidFill>
                  <a:srgbClr val="000000"/>
                </a:solidFill>
                <a:latin typeface="Arial"/>
              </a:rPr>
              <a:t>Steg-för-steg för korrekta PDF-utskrifter</a:t>
            </a:r>
            <a:br>
              <a:rPr lang="sv-SE" sz="1200" dirty="0">
                <a:solidFill>
                  <a:srgbClr val="000000"/>
                </a:solidFill>
                <a:latin typeface="Arial"/>
              </a:rPr>
            </a:br>
            <a:r>
              <a:rPr lang="sv-SE" sz="1200" dirty="0">
                <a:solidFill>
                  <a:srgbClr val="000000"/>
                </a:solidFill>
                <a:latin typeface="Arial"/>
              </a:rPr>
              <a:t>BEAst Ritningsramsmallar som är framtagna för CAD-system</a:t>
            </a:r>
            <a:br>
              <a:rPr lang="sv-SE" sz="1200" dirty="0">
                <a:solidFill>
                  <a:srgbClr val="000000"/>
                </a:solidFill>
                <a:latin typeface="Arial"/>
              </a:rPr>
            </a:br>
            <a:endParaRPr lang="sv-SE" sz="1200" dirty="0">
              <a:solidFill>
                <a:srgbClr val="000000"/>
              </a:solidFill>
              <a:latin typeface="Arial"/>
            </a:endParaRPr>
          </a:p>
        </p:txBody>
      </p:sp>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3600" dirty="0">
                <a:solidFill>
                  <a:srgbClr val="000000"/>
                </a:solidFill>
                <a:latin typeface="Arial"/>
              </a:rPr>
              <a:t>Innehållsförteckning </a:t>
            </a:r>
          </a:p>
        </p:txBody>
      </p:sp>
      <p:sp>
        <p:nvSpPr>
          <p:cNvPr id="5" name="Text Placeholder 2">
            <a:extLst>
              <a:ext uri="{FF2B5EF4-FFF2-40B4-BE49-F238E27FC236}">
                <a16:creationId xmlns:a16="http://schemas.microsoft.com/office/drawing/2014/main" id="{B103E23C-39EB-BC87-E208-C7D9E1D28103}"/>
              </a:ext>
            </a:extLst>
          </p:cNvPr>
          <p:cNvSpPr txBox="1">
            <a:spLocks noGrp="1" noRot="1" noMove="1" noResize="1" noEditPoints="1" noAdjustHandles="1" noChangeArrowheads="1" noChangeShapeType="1"/>
          </p:cNvSpPr>
          <p:nvPr/>
        </p:nvSpPr>
        <p:spPr>
          <a:xfrm>
            <a:off x="6096000" y="1773239"/>
            <a:ext cx="5036598" cy="3926226"/>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0" indent="-342900" algn="l" defTabSz="914400" rtl="0" eaLnBrk="1" fontAlgn="auto" latinLnBrk="0" hangingPunct="1">
              <a:lnSpc>
                <a:spcPct val="100000"/>
              </a:lnSpc>
              <a:buClrTx/>
              <a:buSzTx/>
              <a:buFont typeface="+mj-lt"/>
              <a:buAutoNum type="arabicPeriod" startAt="5"/>
              <a:tabLst/>
              <a:defRPr/>
            </a:pPr>
            <a:r>
              <a:rPr kumimoji="0" lang="sv-SE" sz="1600" b="0" i="0" u="none" strike="noStrike" kern="1200" cap="none" spc="0" normalizeH="0" baseline="0" noProof="0" dirty="0">
                <a:ln>
                  <a:noFill/>
                </a:ln>
                <a:solidFill>
                  <a:srgbClr val="000000"/>
                </a:solidFill>
                <a:effectLst/>
                <a:highlight>
                  <a:srgbClr val="FFFFFF"/>
                </a:highlight>
                <a:uLnTx/>
                <a:uFillTx/>
                <a:latin typeface="Arial"/>
                <a:ea typeface="+mn-ea"/>
                <a:cs typeface="+mn-cs"/>
                <a:hlinkClick r:id="rId6" action="ppaction://hlinksldjump"/>
              </a:rPr>
              <a:t>Frisläppande av handlingar</a:t>
            </a:r>
            <a:endParaRPr lang="sv-SE" sz="1600" spc="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lang="sv-SE" sz="1200" spc="0" dirty="0">
                <a:solidFill>
                  <a:srgbClr val="000000"/>
                </a:solidFill>
                <a:highlight>
                  <a:srgbClr val="FFFFFF"/>
                </a:highlight>
                <a:latin typeface="Arial"/>
              </a:rPr>
              <a:t>Redovisning av områden med olika status</a:t>
            </a:r>
            <a:br>
              <a:rPr kumimoji="0" lang="sv-SE" sz="1200" b="0" i="0" u="none" strike="noStrike" kern="1200" cap="none" spc="0" normalizeH="0" baseline="0" noProof="0" dirty="0">
                <a:ln>
                  <a:noFill/>
                </a:ln>
                <a:solidFill>
                  <a:srgbClr val="000000"/>
                </a:solidFill>
                <a:effectLst/>
                <a:highlight>
                  <a:srgbClr val="FFFFFF"/>
                </a:highlight>
                <a:uLnTx/>
                <a:uFillTx/>
                <a:latin typeface="Arial"/>
                <a:ea typeface="+mn-ea"/>
                <a:cs typeface="+mn-cs"/>
              </a:rPr>
            </a:br>
            <a:r>
              <a:rPr lang="sv-SE" sz="1200" spc="0" dirty="0">
                <a:solidFill>
                  <a:srgbClr val="000000"/>
                </a:solidFill>
                <a:highlight>
                  <a:srgbClr val="FFFFFF"/>
                </a:highlight>
                <a:latin typeface="Arial"/>
              </a:rPr>
              <a:t>Redovisning vid frisläppande av områden</a:t>
            </a:r>
            <a:br>
              <a:rPr lang="sv-SE" sz="1200" spc="0" dirty="0">
                <a:solidFill>
                  <a:srgbClr val="000000"/>
                </a:solidFill>
                <a:latin typeface="Arial"/>
              </a:rPr>
            </a:br>
            <a:r>
              <a:rPr lang="sv-SE" sz="1200" spc="0" dirty="0">
                <a:solidFill>
                  <a:srgbClr val="000000"/>
                </a:solidFill>
                <a:latin typeface="Arial"/>
              </a:rPr>
              <a:t>Skraffering av områden</a:t>
            </a:r>
          </a:p>
          <a:p>
            <a:pPr marL="361950" marR="0" lvl="0" indent="-342900" algn="l" defTabSz="914400" rtl="0" eaLnBrk="1" fontAlgn="auto" latinLnBrk="0" hangingPunct="1">
              <a:lnSpc>
                <a:spcPct val="100000"/>
              </a:lnSpc>
              <a:buClrTx/>
              <a:buSzTx/>
              <a:buFont typeface="+mj-lt"/>
              <a:buAutoNum type="arabicPeriod" startAt="6"/>
              <a:tabLst/>
              <a:defRPr/>
            </a:pPr>
            <a:r>
              <a:rPr lang="sv-SE" sz="1600" dirty="0">
                <a:solidFill>
                  <a:srgbClr val="000000"/>
                </a:solidFill>
                <a:highlight>
                  <a:srgbClr val="FFFFFF"/>
                </a:highlight>
                <a:latin typeface="Arial"/>
                <a:hlinkClick r:id="rId7" action="ppaction://hlinksldjump"/>
              </a:rPr>
              <a:t>BEAst anvisningar med goda exempel</a:t>
            </a:r>
            <a:endParaRPr lang="sv-SE" sz="160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kumimoji="0" lang="sv-SE" sz="1200" b="0" i="0" u="none" strike="noStrike" kern="1200" cap="none" spc="40" normalizeH="0" baseline="0" noProof="0" dirty="0">
                <a:ln>
                  <a:noFill/>
                </a:ln>
                <a:solidFill>
                  <a:srgbClr val="000000"/>
                </a:solidFill>
                <a:effectLst/>
                <a:uLnTx/>
                <a:uFillTx/>
                <a:latin typeface="Arial"/>
                <a:ea typeface="+mn-ea"/>
                <a:cs typeface="+mn-cs"/>
              </a:rPr>
              <a:t>BEAst anvisningar som rekommenderas</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lang="sv-SE" sz="1200" dirty="0">
                <a:solidFill>
                  <a:srgbClr val="000000"/>
                </a:solidFill>
                <a:latin typeface="Arial"/>
              </a:rPr>
              <a:t>BEAst Namnruta vid förlängda format</a:t>
            </a:r>
            <a:br>
              <a:rPr lang="sv-SE" sz="1200" dirty="0">
                <a:solidFill>
                  <a:srgbClr val="000000"/>
                </a:solidFill>
                <a:latin typeface="Arial"/>
              </a:rPr>
            </a:br>
            <a:r>
              <a:rPr lang="sv-SE" sz="1200" dirty="0">
                <a:solidFill>
                  <a:srgbClr val="000000"/>
                </a:solidFill>
                <a:latin typeface="Arial"/>
              </a:rPr>
              <a:t>Exempel på namngivning för att särskilja handlingar</a:t>
            </a:r>
          </a:p>
          <a:p>
            <a:pPr marL="361950" marR="0" lvl="0" indent="-342900" algn="l" defTabSz="914400" rtl="0" eaLnBrk="1" fontAlgn="auto" latinLnBrk="0" hangingPunct="1">
              <a:lnSpc>
                <a:spcPct val="100000"/>
              </a:lnSpc>
              <a:buClrTx/>
              <a:buSzTx/>
              <a:buFont typeface="+mj-lt"/>
              <a:buAutoNum type="arabicPeriod" startAt="7"/>
              <a:tabLst/>
              <a:defRPr/>
            </a:pPr>
            <a:r>
              <a:rPr lang="sv-SE" sz="1600" dirty="0">
                <a:solidFill>
                  <a:srgbClr val="000000"/>
                </a:solidFill>
                <a:highlight>
                  <a:srgbClr val="FFFFFF"/>
                </a:highlight>
                <a:latin typeface="Arial"/>
                <a:hlinkClick r:id="rId8" action="ppaction://hlinksldjump"/>
              </a:rPr>
              <a:t>Hänvisningar till andra standarder</a:t>
            </a:r>
            <a:endParaRPr lang="sv-SE" sz="160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lang="sv-SE" sz="1200" dirty="0">
                <a:solidFill>
                  <a:srgbClr val="000000"/>
                </a:solidFill>
                <a:latin typeface="Arial"/>
              </a:rPr>
              <a:t>ISO 216 – bakgrund och fortsättning…</a:t>
            </a:r>
            <a:br>
              <a:rPr lang="sv-SE" sz="1200" dirty="0">
                <a:solidFill>
                  <a:srgbClr val="000000"/>
                </a:solidFill>
                <a:latin typeface="Arial"/>
              </a:rPr>
            </a:br>
            <a:r>
              <a:rPr lang="sv-SE" sz="1200" dirty="0">
                <a:solidFill>
                  <a:srgbClr val="000000"/>
                </a:solidFill>
                <a:latin typeface="Arial"/>
              </a:rPr>
              <a:t>BEAst – anvisningar och guider</a:t>
            </a:r>
            <a:br>
              <a:rPr lang="sv-SE" sz="1200" dirty="0">
                <a:solidFill>
                  <a:srgbClr val="000000"/>
                </a:solidFill>
                <a:latin typeface="Arial"/>
              </a:rPr>
            </a:br>
            <a:r>
              <a:rPr lang="sv-SE" sz="1200" dirty="0">
                <a:solidFill>
                  <a:srgbClr val="000000"/>
                </a:solidFill>
                <a:latin typeface="Arial"/>
              </a:rPr>
              <a:t>ISO och SIS – standarder</a:t>
            </a:r>
            <a:br>
              <a:rPr lang="sv-SE" sz="1600" dirty="0">
                <a:solidFill>
                  <a:srgbClr val="000000"/>
                </a:solidFill>
                <a:highlight>
                  <a:srgbClr val="FFFFFF"/>
                </a:highlight>
                <a:latin typeface="Arial"/>
              </a:rPr>
            </a:br>
            <a:endParaRPr lang="sv-SE" sz="1600" dirty="0">
              <a:solidFill>
                <a:srgbClr val="000000"/>
              </a:solidFill>
              <a:highlight>
                <a:srgbClr val="FFFFFF"/>
              </a:highlight>
              <a:latin typeface="Arial"/>
            </a:endParaRPr>
          </a:p>
        </p:txBody>
      </p:sp>
    </p:spTree>
    <p:extLst>
      <p:ext uri="{BB962C8B-B14F-4D97-AF65-F5344CB8AC3E}">
        <p14:creationId xmlns:p14="http://schemas.microsoft.com/office/powerpoint/2010/main" val="34737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Redovisning av områden med olika status</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55720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Clr>
                <a:srgbClr val="E7E6E6"/>
              </a:buClr>
              <a:buNone/>
              <a:defRPr/>
            </a:pPr>
            <a:r>
              <a:rPr lang="sv-SE" sz="1600" dirty="0">
                <a:solidFill>
                  <a:prstClr val="black"/>
                </a:solidFill>
                <a:latin typeface="Arial" panose="020B0604020202020204" pitchFamily="34" charset="0"/>
              </a:rPr>
              <a:t>Digital hantering och effekten med helplan blir störst under projektering, granskning och frisläppande av handlingar om projektet planerar och styr mot kompletta leveranser utan särredovisning av delområden med olika status. Utveckla arbetssätt med projekteringstidplan och tydlig granskningsschema som innefattar granskning av helheten som helplansritning.</a:t>
            </a:r>
          </a:p>
          <a:p>
            <a:pPr marL="0" indent="0">
              <a:lnSpc>
                <a:spcPct val="100000"/>
              </a:lnSpc>
              <a:buClr>
                <a:srgbClr val="E7E6E6"/>
              </a:buClr>
              <a:buNone/>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Om behov finns att särredovisa etapper eller områden på en helplansritning som inte ska delas, granskas eller frisläppas till produktion kräver detta att området markeras tydligt. </a:t>
            </a:r>
            <a:r>
              <a:rPr lang="sv-SE" sz="1600" dirty="0">
                <a:solidFill>
                  <a:srgbClr val="000000"/>
                </a:solidFill>
                <a:latin typeface="Arial"/>
              </a:rPr>
              <a:t>Använd redovisningsteknik enligt SIS Bygghandlingar 5.1.9 där området som ej ingår skuggas med en skraffering. När området frisläpps för delning granskning eller till produktion ska skuggning eller skraffering tas bort och området ändringsmarkeras med revideringsmoln enligt SS 32206:2008 och SIS Bygghandlingar 7.3.</a:t>
            </a:r>
          </a:p>
          <a:p>
            <a:pPr marL="0" lvl="0" indent="0">
              <a:lnSpc>
                <a:spcPct val="100000"/>
              </a:lnSpc>
              <a:buClr>
                <a:srgbClr val="E7E6E6"/>
              </a:buClr>
              <a:buNone/>
              <a:defRPr/>
            </a:pPr>
            <a:r>
              <a:rPr lang="sv-SE" sz="1600" dirty="0">
                <a:solidFill>
                  <a:srgbClr val="000000"/>
                </a:solidFill>
                <a:latin typeface="Arial"/>
              </a:rPr>
              <a:t>Använd stomlinjer och konnektionslinjer enligt SIS Bygghandlingar.</a:t>
            </a:r>
          </a:p>
          <a:p>
            <a:pPr marL="0" lvl="0" indent="0">
              <a:lnSpc>
                <a:spcPct val="100000"/>
              </a:lnSpc>
              <a:buClr>
                <a:srgbClr val="E7E6E6"/>
              </a:buClr>
              <a:buNone/>
              <a:defRPr/>
            </a:pPr>
            <a:r>
              <a:rPr lang="sv-SE" sz="1600" dirty="0">
                <a:solidFill>
                  <a:srgbClr val="000000"/>
                </a:solidFill>
                <a:latin typeface="Arial"/>
              </a:rPr>
              <a:t>Skraffering ska utföras med tydlig linjemönster utan symboler enligt SIS Bygghandlingar 5.1.10.</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7190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7932098-7CF4-749E-68D8-B3FFD6963DBF}"/>
              </a:ext>
            </a:extLst>
          </p:cNvPr>
          <p:cNvPicPr>
            <a:picLocks noGrp="1" noRot="1" noChangeAspect="1" noMove="1" noResize="1" noEditPoints="1" noAdjustHandles="1" noChangeArrowheads="1" noChangeShapeType="1" noCrop="1"/>
          </p:cNvPicPr>
          <p:nvPr/>
        </p:nvPicPr>
        <p:blipFill>
          <a:blip r:embed="rId2" cstate="screen">
            <a:grayscl/>
            <a:extLst>
              <a:ext uri="{28A0092B-C50C-407E-A947-70E740481C1C}">
                <a14:useLocalDpi xmlns:a14="http://schemas.microsoft.com/office/drawing/2010/main"/>
              </a:ext>
            </a:extLst>
          </a:blip>
          <a:srcRect/>
          <a:stretch/>
        </p:blipFill>
        <p:spPr>
          <a:xfrm>
            <a:off x="489041" y="1771208"/>
            <a:ext cx="3655997" cy="2381359"/>
          </a:xfrm>
          <a:prstGeom prst="rect">
            <a:avLst/>
          </a:prstGeom>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2BBB7BB5-8CBA-B194-8C95-FD4A0F18F20B}"/>
              </a:ext>
            </a:extLst>
          </p:cNvPr>
          <p:cNvPicPr>
            <a:picLocks noGrp="1" noRot="1" noChangeAspect="1" noMove="1" noResize="1" noEditPoints="1" noAdjustHandles="1" noChangeArrowheads="1" noChangeShapeType="1" noCrop="1"/>
          </p:cNvPicPr>
          <p:nvPr/>
        </p:nvPicPr>
        <p:blipFill>
          <a:blip r:embed="rId3" cstate="screen">
            <a:grayscl/>
            <a:extLst>
              <a:ext uri="{28A0092B-C50C-407E-A947-70E740481C1C}">
                <a14:useLocalDpi xmlns:a14="http://schemas.microsoft.com/office/drawing/2010/main"/>
              </a:ext>
            </a:extLst>
          </a:blip>
          <a:srcRect/>
          <a:stretch/>
        </p:blipFill>
        <p:spPr>
          <a:xfrm>
            <a:off x="4233208" y="1771208"/>
            <a:ext cx="3671905" cy="2381359"/>
          </a:xfrm>
          <a:prstGeom prst="rect">
            <a:avLst/>
          </a:prstGeom>
          <a:effectLst>
            <a:outerShdw blurRad="50800" dist="38100" dir="8100000" algn="tr" rotWithShape="0">
              <a:prstClr val="black">
                <a:alpha val="40000"/>
              </a:prstClr>
            </a:outerShdw>
          </a:effectLst>
        </p:spPr>
      </p:pic>
      <p:pic>
        <p:nvPicPr>
          <p:cNvPr id="9" name="Bildobjekt 8">
            <a:extLst>
              <a:ext uri="{FF2B5EF4-FFF2-40B4-BE49-F238E27FC236}">
                <a16:creationId xmlns:a16="http://schemas.microsoft.com/office/drawing/2014/main" id="{8EE47063-05AE-DF8D-C56F-180177203F22}"/>
              </a:ext>
            </a:extLst>
          </p:cNvPr>
          <p:cNvPicPr>
            <a:picLocks noGrp="1" noRot="1" noChangeAspect="1" noMove="1" noResize="1" noEditPoints="1" noAdjustHandles="1" noChangeArrowheads="1" noChangeShapeType="1" noCrop="1"/>
          </p:cNvPicPr>
          <p:nvPr/>
        </p:nvPicPr>
        <p:blipFill>
          <a:blip r:embed="rId4" cstate="screen">
            <a:grayscl/>
            <a:extLst>
              <a:ext uri="{28A0092B-C50C-407E-A947-70E740481C1C}">
                <a14:useLocalDpi xmlns:a14="http://schemas.microsoft.com/office/drawing/2010/main"/>
              </a:ext>
            </a:extLst>
          </a:blip>
          <a:srcRect/>
          <a:stretch/>
        </p:blipFill>
        <p:spPr>
          <a:xfrm>
            <a:off x="8007542" y="1771208"/>
            <a:ext cx="3702057" cy="2417749"/>
          </a:xfrm>
          <a:prstGeom prst="rect">
            <a:avLst/>
          </a:prstGeom>
          <a:effectLst>
            <a:outerShdw blurRad="50800" dist="38100" dir="8100000" algn="tr" rotWithShape="0">
              <a:prstClr val="black">
                <a:alpha val="40000"/>
              </a:prstClr>
            </a:outerShdw>
          </a:effectLst>
        </p:spPr>
      </p:pic>
      <p:sp>
        <p:nvSpPr>
          <p:cNvPr id="33" name="Text Placeholder 3">
            <a:extLst>
              <a:ext uri="{FF2B5EF4-FFF2-40B4-BE49-F238E27FC236}">
                <a16:creationId xmlns:a16="http://schemas.microsoft.com/office/drawing/2014/main" id="{EF1294D7-4AA6-ED49-702F-AF8BAF214A42}"/>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Redovisning </a:t>
            </a:r>
            <a:r>
              <a:rPr lang="sv-SE" sz="3600" dirty="0">
                <a:solidFill>
                  <a:srgbClr val="000000"/>
                </a:solidFill>
                <a:latin typeface="Arial"/>
              </a:rPr>
              <a:t>vid frisläppande </a:t>
            </a:r>
            <a:r>
              <a:rPr kumimoji="0" lang="sv-SE" sz="3600" b="0" i="0" u="none" strike="noStrike" kern="1200" cap="none" spc="40" normalizeH="0" baseline="0" noProof="0" dirty="0">
                <a:ln>
                  <a:noFill/>
                </a:ln>
                <a:solidFill>
                  <a:srgbClr val="000000"/>
                </a:solidFill>
                <a:effectLst/>
                <a:uLnTx/>
                <a:uFillTx/>
                <a:latin typeface="Arial"/>
                <a:ea typeface="+mn-ea"/>
                <a:cs typeface="+mn-cs"/>
              </a:rPr>
              <a:t>av områden</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Text Placeholder 2">
            <a:extLst>
              <a:ext uri="{FF2B5EF4-FFF2-40B4-BE49-F238E27FC236}">
                <a16:creationId xmlns:a16="http://schemas.microsoft.com/office/drawing/2014/main" id="{DA971482-091C-3208-7302-8671503664C5}"/>
              </a:ext>
            </a:extLst>
          </p:cNvPr>
          <p:cNvSpPr txBox="1">
            <a:spLocks noGrp="1" noRot="1" noMove="1" noResize="1" noEditPoints="1" noAdjustHandles="1" noChangeArrowheads="1" noChangeShapeType="1"/>
          </p:cNvSpPr>
          <p:nvPr/>
        </p:nvSpPr>
        <p:spPr>
          <a:xfrm>
            <a:off x="482400" y="4252018"/>
            <a:ext cx="3616400"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Ej skrafferat område är frisläppt. </a:t>
            </a:r>
          </a:p>
        </p:txBody>
      </p:sp>
      <p:sp>
        <p:nvSpPr>
          <p:cNvPr id="11" name="Text Placeholder 2">
            <a:extLst>
              <a:ext uri="{FF2B5EF4-FFF2-40B4-BE49-F238E27FC236}">
                <a16:creationId xmlns:a16="http://schemas.microsoft.com/office/drawing/2014/main" id="{3CA1899A-08E5-661F-6259-6ECFA5036351}"/>
              </a:ext>
            </a:extLst>
          </p:cNvPr>
          <p:cNvSpPr txBox="1">
            <a:spLocks noGrp="1" noRot="1" noMove="1" noResize="1" noEditPoints="1" noAdjustHandles="1" noChangeArrowheads="1" noChangeShapeType="1"/>
          </p:cNvSpPr>
          <p:nvPr/>
        </p:nvSpPr>
        <p:spPr>
          <a:xfrm>
            <a:off x="482400" y="4969895"/>
            <a:ext cx="11243270" cy="956231"/>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Förändringar på handlingar markeras med revideringsmoln och dokumenteras enligt gällande standarder och anvisningar i namnruta och med ändrings PM. Frisläppande av område tillämpas både vid granskning och vid publicering till produktion.</a:t>
            </a:r>
            <a:br>
              <a:rPr lang="sv-SE" sz="1600" dirty="0">
                <a:solidFill>
                  <a:srgbClr val="000000"/>
                </a:solidFill>
                <a:latin typeface="Arial" panose="020B0604020202020204" pitchFamily="34" charset="0"/>
              </a:rPr>
            </a:br>
            <a:endParaRPr lang="sv-SE" sz="1600" dirty="0">
              <a:solidFill>
                <a:srgbClr val="000000"/>
              </a:solidFill>
              <a:latin typeface="Arial" panose="020B0604020202020204" pitchFamily="34" charset="0"/>
            </a:endParaRPr>
          </a:p>
        </p:txBody>
      </p:sp>
      <p:sp>
        <p:nvSpPr>
          <p:cNvPr id="13" name="Text Placeholder 2">
            <a:extLst>
              <a:ext uri="{FF2B5EF4-FFF2-40B4-BE49-F238E27FC236}">
                <a16:creationId xmlns:a16="http://schemas.microsoft.com/office/drawing/2014/main" id="{C631A05D-AFF9-CDFC-CDD3-49E894E15777}"/>
              </a:ext>
            </a:extLst>
          </p:cNvPr>
          <p:cNvSpPr txBox="1">
            <a:spLocks noGrp="1" noRot="1" noMove="1" noResize="1" noEditPoints="1" noAdjustHandles="1" noChangeArrowheads="1" noChangeShapeType="1"/>
          </p:cNvSpPr>
          <p:nvPr/>
        </p:nvSpPr>
        <p:spPr>
          <a:xfrm>
            <a:off x="4233129" y="4252018"/>
            <a:ext cx="365599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Nytt område frisläppt och markerat som ändring med revideringsmoln.</a:t>
            </a:r>
          </a:p>
        </p:txBody>
      </p:sp>
      <p:sp>
        <p:nvSpPr>
          <p:cNvPr id="27" name="Text Placeholder 2">
            <a:extLst>
              <a:ext uri="{FF2B5EF4-FFF2-40B4-BE49-F238E27FC236}">
                <a16:creationId xmlns:a16="http://schemas.microsoft.com/office/drawing/2014/main" id="{72D5C5AF-E10B-CE30-155F-21F156880D2D}"/>
              </a:ext>
            </a:extLst>
          </p:cNvPr>
          <p:cNvSpPr txBox="1">
            <a:spLocks noGrp="1" noRot="1" noMove="1" noResize="1" noEditPoints="1" noAdjustHandles="1" noChangeArrowheads="1" noChangeShapeType="1"/>
          </p:cNvSpPr>
          <p:nvPr/>
        </p:nvSpPr>
        <p:spPr>
          <a:xfrm>
            <a:off x="8023613" y="4255804"/>
            <a:ext cx="370205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Ett nytt område frisläppt och markerat som ändring med revideringsmoln.</a:t>
            </a:r>
          </a:p>
        </p:txBody>
      </p:sp>
      <p:cxnSp>
        <p:nvCxnSpPr>
          <p:cNvPr id="28" name="Rak koppling 1">
            <a:extLst>
              <a:ext uri="{FF2B5EF4-FFF2-40B4-BE49-F238E27FC236}">
                <a16:creationId xmlns:a16="http://schemas.microsoft.com/office/drawing/2014/main" id="{EBA6354C-4773-25CA-62FE-894CA33302AA}"/>
              </a:ext>
            </a:extLst>
          </p:cNvPr>
          <p:cNvCxnSpPr>
            <a:cxnSpLocks noGrp="1" noRot="1" noMove="1" noResize="1" noEditPoints="1" noAdjustHandles="1" noChangeArrowheads="1" noChangeShapeType="1"/>
          </p:cNvCxnSpPr>
          <p:nvPr/>
        </p:nvCxnSpPr>
        <p:spPr>
          <a:xfrm rot="16200000" flipH="1">
            <a:off x="7243584" y="3790173"/>
            <a:ext cx="719193" cy="311805"/>
          </a:xfrm>
          <a:prstGeom prst="bentConnector3">
            <a:avLst>
              <a:gd name="adj1" fmla="val -610"/>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cxnSp>
        <p:nvCxnSpPr>
          <p:cNvPr id="49" name="Rak koppling 1">
            <a:extLst>
              <a:ext uri="{FF2B5EF4-FFF2-40B4-BE49-F238E27FC236}">
                <a16:creationId xmlns:a16="http://schemas.microsoft.com/office/drawing/2014/main" id="{823FD97A-744B-8733-7C9C-401092CB4FAA}"/>
              </a:ext>
            </a:extLst>
          </p:cNvPr>
          <p:cNvCxnSpPr>
            <a:cxnSpLocks noGrp="1" noRot="1" noMove="1" noResize="1" noEditPoints="1" noAdjustHandles="1" noChangeArrowheads="1" noChangeShapeType="1"/>
          </p:cNvCxnSpPr>
          <p:nvPr/>
        </p:nvCxnSpPr>
        <p:spPr>
          <a:xfrm>
            <a:off x="10204737" y="3586480"/>
            <a:ext cx="1398378" cy="719192"/>
          </a:xfrm>
          <a:prstGeom prst="bentConnector3">
            <a:avLst>
              <a:gd name="adj1" fmla="val 100044"/>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cxnSp>
        <p:nvCxnSpPr>
          <p:cNvPr id="50" name="Rak koppling 1">
            <a:extLst>
              <a:ext uri="{FF2B5EF4-FFF2-40B4-BE49-F238E27FC236}">
                <a16:creationId xmlns:a16="http://schemas.microsoft.com/office/drawing/2014/main" id="{8D126E66-CD95-51D4-A619-F7E69381D7DE}"/>
              </a:ext>
            </a:extLst>
          </p:cNvPr>
          <p:cNvCxnSpPr>
            <a:cxnSpLocks noGrp="1" noRot="1" noMove="1" noResize="1" noEditPoints="1" noAdjustHandles="1" noChangeArrowheads="1" noChangeShapeType="1"/>
          </p:cNvCxnSpPr>
          <p:nvPr/>
        </p:nvCxnSpPr>
        <p:spPr>
          <a:xfrm rot="16200000" flipH="1">
            <a:off x="2427643" y="2769003"/>
            <a:ext cx="1763453" cy="1309886"/>
          </a:xfrm>
          <a:prstGeom prst="bentConnector3">
            <a:avLst>
              <a:gd name="adj1" fmla="val 664"/>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Skraffering av områden</a:t>
            </a:r>
            <a:endParaRPr kumimoji="0" lang="sv-SE" sz="36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67932098-7CF4-749E-68D8-B3FFD6963DB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99971" y="1773238"/>
            <a:ext cx="3654657" cy="2380486"/>
          </a:xfrm>
          <a:prstGeom prst="rect">
            <a:avLst/>
          </a:prstGeom>
          <a:ln>
            <a:solidFill>
              <a:schemeClr val="tx1">
                <a:lumMod val="65000"/>
              </a:schemeClr>
            </a:solidFill>
          </a:ln>
          <a:effectLst>
            <a:outerShdw blurRad="50800" dist="38100" dir="8100000" algn="tr" rotWithShape="0">
              <a:prstClr val="black">
                <a:alpha val="40000"/>
              </a:prstClr>
            </a:outerShdw>
          </a:effectLst>
        </p:spPr>
      </p:pic>
      <p:pic>
        <p:nvPicPr>
          <p:cNvPr id="5" name="Bildobjekt 4">
            <a:extLst>
              <a:ext uri="{FF2B5EF4-FFF2-40B4-BE49-F238E27FC236}">
                <a16:creationId xmlns:a16="http://schemas.microsoft.com/office/drawing/2014/main" id="{B5C81A85-4DE4-C970-3814-4AB798AD732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619625" y="1773238"/>
            <a:ext cx="2321915" cy="2380486"/>
          </a:xfrm>
          <a:prstGeom prst="rect">
            <a:avLst/>
          </a:prstGeom>
          <a:effectLst>
            <a:outerShdw blurRad="50800" dist="38100" dir="8100000" algn="tr" rotWithShape="0">
              <a:prstClr val="black">
                <a:alpha val="40000"/>
              </a:prstClr>
            </a:outerShdw>
          </a:effectLst>
        </p:spPr>
      </p:pic>
      <p:sp>
        <p:nvSpPr>
          <p:cNvPr id="4" name="Text Placeholder 2">
            <a:extLst>
              <a:ext uri="{FF2B5EF4-FFF2-40B4-BE49-F238E27FC236}">
                <a16:creationId xmlns:a16="http://schemas.microsoft.com/office/drawing/2014/main" id="{C83BD5DB-0F98-BE27-6C0D-0BC5D4E763FC}"/>
              </a:ext>
            </a:extLst>
          </p:cNvPr>
          <p:cNvSpPr txBox="1">
            <a:spLocks noGrp="1" noRot="1" noMove="1" noResize="1" noEditPoints="1" noAdjustHandles="1" noChangeArrowheads="1" noChangeShapeType="1"/>
          </p:cNvSpPr>
          <p:nvPr/>
        </p:nvSpPr>
        <p:spPr>
          <a:xfrm>
            <a:off x="482400" y="4227474"/>
            <a:ext cx="390913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Anpassa skrafferingens inställningar  och täthet efter projekts förutsättningar.</a:t>
            </a:r>
            <a:endParaRPr lang="sv-SE" sz="1600" dirty="0">
              <a:solidFill>
                <a:srgbClr val="000000"/>
              </a:solidFill>
              <a:latin typeface="Arial"/>
            </a:endParaRPr>
          </a:p>
        </p:txBody>
      </p:sp>
      <p:sp>
        <p:nvSpPr>
          <p:cNvPr id="9" name="Text Placeholder 2">
            <a:extLst>
              <a:ext uri="{FF2B5EF4-FFF2-40B4-BE49-F238E27FC236}">
                <a16:creationId xmlns:a16="http://schemas.microsoft.com/office/drawing/2014/main" id="{F1AEEF2F-8306-696C-8F33-211A79A66131}"/>
              </a:ext>
            </a:extLst>
          </p:cNvPr>
          <p:cNvSpPr txBox="1">
            <a:spLocks noGrp="1" noRot="1" noMove="1" noResize="1" noEditPoints="1" noAdjustHandles="1" noChangeArrowheads="1" noChangeShapeType="1"/>
          </p:cNvSpPr>
          <p:nvPr/>
        </p:nvSpPr>
        <p:spPr>
          <a:xfrm>
            <a:off x="7572375" y="1773238"/>
            <a:ext cx="3909137"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Skraffering ska vara tydlig på handlingen och med tydlig </a:t>
            </a:r>
            <a:r>
              <a:rPr lang="sv-SE" sz="1600" dirty="0">
                <a:solidFill>
                  <a:srgbClr val="000000"/>
                </a:solidFill>
                <a:highlight>
                  <a:srgbClr val="FFFFFF"/>
                </a:highlight>
                <a:latin typeface="Arial" panose="020B0604020202020204" pitchFamily="34" charset="0"/>
                <a:ea typeface="Calibri" panose="020F0502020204030204" pitchFamily="34" charset="0"/>
              </a:rPr>
              <a:t>anpassad text för skedet</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i fält för förklaring.</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lang="sv-SE" sz="1600" dirty="0">
                <a:solidFill>
                  <a:srgbClr val="000000"/>
                </a:solidFill>
                <a:highlight>
                  <a:srgbClr val="FFFFFF"/>
                </a:highlight>
                <a:latin typeface="Arial" panose="020B0604020202020204" pitchFamily="34" charset="0"/>
                <a:ea typeface="Calibri" panose="020F0502020204030204" pitchFamily="34" charset="0"/>
              </a:rPr>
              <a:t>Exempel text till förklaring:</a:t>
            </a:r>
            <a:br>
              <a:rPr lang="sv-SE" sz="1600" dirty="0">
                <a:solidFill>
                  <a:srgbClr val="000000"/>
                </a:solidFill>
                <a:highlight>
                  <a:srgbClr val="FFFFFF"/>
                </a:highlight>
                <a:latin typeface="Arial" panose="020B0604020202020204" pitchFamily="34" charset="0"/>
                <a:ea typeface="Calibri" panose="020F0502020204030204" pitchFamily="34" charset="0"/>
              </a:rPr>
            </a:br>
            <a:r>
              <a:rPr lang="sv-SE" sz="1600" dirty="0">
                <a:solidFill>
                  <a:srgbClr val="000000"/>
                </a:solidFill>
                <a:highlight>
                  <a:srgbClr val="FFFFFF"/>
                </a:highlight>
                <a:latin typeface="Arial" panose="020B0604020202020204" pitchFamily="34" charset="0"/>
                <a:ea typeface="Calibri" panose="020F0502020204030204" pitchFamily="34" charset="0"/>
              </a:rPr>
              <a:t>Skraffering av områden som ej godkänd bygghandling eller ingår i annan etapp.</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Exempel på skraffering:</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45 grader lutning och mellanrum 50 </a:t>
            </a:r>
            <a:r>
              <a:rPr lang="sv-SE" sz="1600" dirty="0">
                <a:solidFill>
                  <a:srgbClr val="000000"/>
                </a:solidFill>
                <a:highlight>
                  <a:srgbClr val="FFFFFF"/>
                </a:highlight>
                <a:latin typeface="Arial" panose="020B0604020202020204" pitchFamily="34" charset="0"/>
                <a:ea typeface="Calibri" panose="020F0502020204030204" pitchFamily="34" charset="0"/>
              </a:rPr>
              <a:t>mm</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med anpassad skala eller justeras utifrån formatets storlek.</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918653AB-CF30-051F-7900-6097BF0C16BF}"/>
              </a:ext>
            </a:extLst>
          </p:cNvPr>
          <p:cNvSpPr txBox="1">
            <a:spLocks noGrp="1" noRot="1" noMove="1" noResize="1" noEditPoints="1" noAdjustHandles="1" noChangeArrowheads="1" noChangeShapeType="1"/>
          </p:cNvSpPr>
          <p:nvPr/>
        </p:nvSpPr>
        <p:spPr>
          <a:xfrm>
            <a:off x="4619626" y="4227474"/>
            <a:ext cx="2606798"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Anpassa förklaringstexten</a:t>
            </a:r>
            <a:br>
              <a:rPr lang="sv-SE" sz="1600" dirty="0">
                <a:solidFill>
                  <a:srgbClr val="000000"/>
                </a:solidFill>
                <a:latin typeface="Arial" panose="020B0604020202020204" pitchFamily="34" charset="0"/>
              </a:rPr>
            </a:br>
            <a:r>
              <a:rPr lang="sv-SE" sz="1600" dirty="0">
                <a:solidFill>
                  <a:srgbClr val="000000"/>
                </a:solidFill>
                <a:latin typeface="Arial" panose="020B0604020202020204" pitchFamily="34" charset="0"/>
              </a:rPr>
              <a:t>efter projektets skede.</a:t>
            </a:r>
            <a:endParaRPr lang="sv-SE" sz="1600" dirty="0">
              <a:solidFill>
                <a:srgbClr val="000000"/>
              </a:solidFill>
              <a:latin typeface="Arial"/>
            </a:endParaRPr>
          </a:p>
        </p:txBody>
      </p:sp>
      <p:sp>
        <p:nvSpPr>
          <p:cNvPr id="12" name="Text Placeholder 2">
            <a:extLst>
              <a:ext uri="{FF2B5EF4-FFF2-40B4-BE49-F238E27FC236}">
                <a16:creationId xmlns:a16="http://schemas.microsoft.com/office/drawing/2014/main" id="{6A754465-BF1D-E3A0-3B1C-BFE3B4B99666}"/>
              </a:ext>
            </a:extLst>
          </p:cNvPr>
          <p:cNvSpPr txBox="1">
            <a:spLocks noGrp="1" noRot="1" noMove="1" noResize="1" noEditPoints="1" noAdjustHandles="1" noChangeArrowheads="1" noChangeShapeType="1"/>
          </p:cNvSpPr>
          <p:nvPr/>
        </p:nvSpPr>
        <p:spPr>
          <a:xfrm>
            <a:off x="479424" y="4913427"/>
            <a:ext cx="7004451" cy="1247661"/>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Säkerställ att vald skraffering fungerar för projektet avseende renderingstiden – skraffering påverkar hur snabbt ett dokument kan öppnas och zooma in detaljer. Se vidare BEAst PDF Gudielines för att säkerställa rätt tekniskt innehåll som har stor påverkan vid större format.</a:t>
            </a:r>
            <a:endParaRPr lang="sv-SE" sz="1600" dirty="0">
              <a:solidFill>
                <a:srgbClr val="000000"/>
              </a:solidFill>
              <a:latin typeface="Arial"/>
            </a:endParaRPr>
          </a:p>
        </p:txBody>
      </p:sp>
    </p:spTree>
    <p:extLst>
      <p:ext uri="{BB962C8B-B14F-4D97-AF65-F5344CB8AC3E}">
        <p14:creationId xmlns:p14="http://schemas.microsoft.com/office/powerpoint/2010/main" val="41541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99249-A16B-B549-1622-CFFC864B03AB}"/>
              </a:ext>
            </a:extLst>
          </p:cNvPr>
          <p:cNvSpPr>
            <a:spLocks noGrp="1" noRot="1" noMove="1" noResize="1" noEditPoints="1" noAdjustHandles="1" noChangeArrowheads="1" noChangeShapeType="1"/>
          </p:cNvSpPr>
          <p:nvPr/>
        </p:nvSpPr>
        <p:spPr>
          <a:xfrm>
            <a:off x="0" y="0"/>
            <a:ext cx="12192000" cy="610940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94188DD9-E58F-48A0-C61F-5C5B5123E5FE}"/>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sv-SE" sz="4800" dirty="0">
                <a:solidFill>
                  <a:srgbClr val="2C5E86"/>
                </a:solidFill>
                <a:latin typeface="Arial"/>
              </a:rPr>
              <a:t>BEAst anvisningar med goda exempel</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Rekommenderade anvisningar och användarfall </a:t>
            </a:r>
            <a:br>
              <a:rPr kumimoji="0" lang="sv-SE" sz="1800" b="0" i="0" u="none" strike="noStrike" kern="1200" cap="none" spc="0" normalizeH="0" baseline="0" noProof="0" dirty="0">
                <a:ln>
                  <a:noFill/>
                </a:ln>
                <a:solidFill>
                  <a:srgbClr val="2C5E86"/>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1450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anvisningar som rekommenderas</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graphicFrame>
        <p:nvGraphicFramePr>
          <p:cNvPr id="4" name="Tabell 4">
            <a:extLst>
              <a:ext uri="{FF2B5EF4-FFF2-40B4-BE49-F238E27FC236}">
                <a16:creationId xmlns:a16="http://schemas.microsoft.com/office/drawing/2014/main" id="{E58563FD-BA26-45EC-878A-B84EA600D8BD}"/>
              </a:ext>
            </a:extLst>
          </p:cNvPr>
          <p:cNvGraphicFramePr>
            <a:graphicFrameLocks noGrp="1" noDrilldown="1" noMove="1" noResize="1"/>
          </p:cNvGraphicFramePr>
          <p:nvPr>
            <p:extLst>
              <p:ext uri="{D42A27DB-BD31-4B8C-83A1-F6EECF244321}">
                <p14:modId xmlns:p14="http://schemas.microsoft.com/office/powerpoint/2010/main" val="1251133337"/>
              </p:ext>
            </p:extLst>
          </p:nvPr>
        </p:nvGraphicFramePr>
        <p:xfrm>
          <a:off x="482401" y="1760381"/>
          <a:ext cx="11640391" cy="2880000"/>
        </p:xfrm>
        <a:graphic>
          <a:graphicData uri="http://schemas.openxmlformats.org/drawingml/2006/table">
            <a:tbl>
              <a:tblPr firstRow="1" bandRow="1">
                <a:tableStyleId>{5C22544A-7EE6-4342-B048-85BDC9FD1C3A}</a:tableStyleId>
              </a:tblPr>
              <a:tblGrid>
                <a:gridCol w="1160447">
                  <a:extLst>
                    <a:ext uri="{9D8B030D-6E8A-4147-A177-3AD203B41FA5}">
                      <a16:colId xmlns:a16="http://schemas.microsoft.com/office/drawing/2014/main" val="3565915167"/>
                    </a:ext>
                  </a:extLst>
                </a:gridCol>
                <a:gridCol w="3200092">
                  <a:extLst>
                    <a:ext uri="{9D8B030D-6E8A-4147-A177-3AD203B41FA5}">
                      <a16:colId xmlns:a16="http://schemas.microsoft.com/office/drawing/2014/main" val="3252130601"/>
                    </a:ext>
                  </a:extLst>
                </a:gridCol>
                <a:gridCol w="7279852">
                  <a:extLst>
                    <a:ext uri="{9D8B030D-6E8A-4147-A177-3AD203B41FA5}">
                      <a16:colId xmlns:a16="http://schemas.microsoft.com/office/drawing/2014/main" val="1469752283"/>
                    </a:ext>
                  </a:extLst>
                </a:gridCol>
              </a:tblGrid>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BEAst Effektivare granskning</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Hanterar granskningskommentarer med status och färg för att effektivisera godkännandeprocessen att säkerställa produkten.</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149869925"/>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BEAst PDF Guidelines</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Skapa PDF med rätt tekniskt innehåll som sökbar text, hyperlänkar, undvika hatchmönster och lager som påverkar filstorleken och snabbare renderingstid.</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177008273"/>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dirty="0">
                          <a:latin typeface="Arial" panose="020B0604020202020204" pitchFamily="34" charset="0"/>
                          <a:cs typeface="Arial" panose="020B0604020202020204" pitchFamily="34" charset="0"/>
                        </a:rPr>
                        <a:t>BEAst Hänvisningar i handlingar</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Hänvisningar underlättar snabb navigering med hyperlänkar, underlättar </a:t>
                      </a:r>
                      <a:br>
                        <a:rPr lang="sv-SE" sz="1600" b="0" dirty="0">
                          <a:solidFill>
                            <a:schemeClr val="bg2"/>
                          </a:solidFill>
                          <a:latin typeface="Arial" panose="020B0604020202020204" pitchFamily="34" charset="0"/>
                          <a:cs typeface="Arial" panose="020B0604020202020204" pitchFamily="34" charset="0"/>
                        </a:rPr>
                      </a:br>
                      <a:r>
                        <a:rPr lang="sv-SE" sz="1600" b="0" dirty="0">
                          <a:solidFill>
                            <a:schemeClr val="bg2"/>
                          </a:solidFill>
                          <a:latin typeface="Arial" panose="020B0604020202020204" pitchFamily="34" charset="0"/>
                          <a:cs typeface="Arial" panose="020B0604020202020204" pitchFamily="34" charset="0"/>
                        </a:rPr>
                        <a:t>kontroll att dokument till hänvisningar finns och är korrekt namnsatta. </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012535104"/>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dirty="0">
                          <a:latin typeface="Arial" panose="020B0604020202020204" pitchFamily="34" charset="0"/>
                          <a:cs typeface="Arial" panose="020B0604020202020204" pitchFamily="34" charset="0"/>
                        </a:rPr>
                        <a:t>BEAst Namnruta</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Hanterar metadata som status och handling för att effektivt hantera</a:t>
                      </a:r>
                      <a:br>
                        <a:rPr lang="sv-SE" sz="1600" b="0" dirty="0">
                          <a:solidFill>
                            <a:schemeClr val="bg2"/>
                          </a:solidFill>
                          <a:latin typeface="Arial" panose="020B0604020202020204" pitchFamily="34" charset="0"/>
                          <a:cs typeface="Arial" panose="020B0604020202020204" pitchFamily="34" charset="0"/>
                        </a:rPr>
                      </a:br>
                      <a:r>
                        <a:rPr lang="sv-SE" sz="1600" b="0" dirty="0">
                          <a:solidFill>
                            <a:schemeClr val="bg2"/>
                          </a:solidFill>
                          <a:latin typeface="Arial" panose="020B0604020202020204" pitchFamily="34" charset="0"/>
                          <a:cs typeface="Arial" panose="020B0604020202020204" pitchFamily="34" charset="0"/>
                        </a:rPr>
                        <a:t>handlingarna genom godkännandeprocessen.</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679654806"/>
                  </a:ext>
                </a:extLst>
              </a:tr>
            </a:tbl>
          </a:graphicData>
        </a:graphic>
      </p:graphicFrame>
      <p:sp>
        <p:nvSpPr>
          <p:cNvPr id="6" name="Text Placeholder 2">
            <a:extLst>
              <a:ext uri="{FF2B5EF4-FFF2-40B4-BE49-F238E27FC236}">
                <a16:creationId xmlns:a16="http://schemas.microsoft.com/office/drawing/2014/main" id="{167BF977-B1A3-F317-F329-009B2CFA958F}"/>
              </a:ext>
            </a:extLst>
          </p:cNvPr>
          <p:cNvSpPr txBox="1">
            <a:spLocks noGrp="1" noRot="1" noMove="1" noResize="1" noEditPoints="1" noAdjustHandles="1" noChangeArrowheads="1" noChangeShapeType="1"/>
          </p:cNvSpPr>
          <p:nvPr/>
        </p:nvSpPr>
        <p:spPr>
          <a:xfrm>
            <a:off x="482400" y="4860389"/>
            <a:ext cx="11481000" cy="1042473"/>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1600" dirty="0">
                <a:solidFill>
                  <a:srgbClr val="000000"/>
                </a:solidFill>
                <a:latin typeface="Arial"/>
              </a:rPr>
              <a:t>A</a:t>
            </a:r>
            <a:r>
              <a:rPr kumimoji="0" lang="sv-SE" sz="1600" b="0" i="0" u="none" strike="noStrike" kern="1200" cap="none" spc="40" normalizeH="0" baseline="0" noProof="0" dirty="0">
                <a:ln>
                  <a:noFill/>
                </a:ln>
                <a:solidFill>
                  <a:srgbClr val="000000"/>
                </a:solidFill>
                <a:effectLst/>
                <a:uLnTx/>
                <a:uFillTx/>
                <a:latin typeface="Arial"/>
                <a:ea typeface="+mn-ea"/>
                <a:cs typeface="+mn-cs"/>
              </a:rPr>
              <a:t>v</a:t>
            </a:r>
            <a:r>
              <a:rPr lang="sv-SE" sz="1600" dirty="0">
                <a:solidFill>
                  <a:srgbClr val="000000"/>
                </a:solidFill>
                <a:latin typeface="Arial"/>
              </a:rPr>
              <a:t>görande för att få snabba och effektiva PDF:er med helplansritningar och stora format är att BEAst PDF Guidelines tillämpas. Snabb navigering mellan dokument underlättas avsevärt när BEAst Hänvisningar i handlingar tillämpas, får även enkel kontroll om hyperlänkar används att dokument finns och är korrekt namnsatta.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Anvisningarna finns fritt tillgängligt på BEAst webbsida under rubrikerna standarder och BEAst Document.</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chemeClr val="tx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pic>
        <p:nvPicPr>
          <p:cNvPr id="11" name="Bildobjekt 10">
            <a:extLst>
              <a:ext uri="{FF2B5EF4-FFF2-40B4-BE49-F238E27FC236}">
                <a16:creationId xmlns:a16="http://schemas.microsoft.com/office/drawing/2014/main" id="{DCD3E280-3B3E-A380-0192-014A1CAB2F2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82400" y="1811168"/>
            <a:ext cx="1085865" cy="610799"/>
          </a:xfrm>
          <a:prstGeom prst="rect">
            <a:avLst/>
          </a:prstGeom>
          <a:ln w="3175">
            <a:noFill/>
          </a:ln>
          <a:effectLst>
            <a:outerShdw blurRad="50800" dist="38100" dir="8100000" algn="tr" rotWithShape="0">
              <a:prstClr val="black">
                <a:alpha val="40000"/>
              </a:prstClr>
            </a:outerShdw>
          </a:effectLst>
        </p:spPr>
      </p:pic>
      <p:pic>
        <p:nvPicPr>
          <p:cNvPr id="13" name="Bildobjekt 12">
            <a:extLst>
              <a:ext uri="{FF2B5EF4-FFF2-40B4-BE49-F238E27FC236}">
                <a16:creationId xmlns:a16="http://schemas.microsoft.com/office/drawing/2014/main" id="{7EB03322-05C9-63ED-734D-E809D74289B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82401" y="2534638"/>
            <a:ext cx="1085867" cy="610800"/>
          </a:xfrm>
          <a:prstGeom prst="rect">
            <a:avLst/>
          </a:prstGeom>
          <a:ln w="3175">
            <a:noFill/>
          </a:ln>
          <a:effectLst>
            <a:outerShdw blurRad="50800" dist="38100" dir="8100000" algn="tr" rotWithShape="0">
              <a:prstClr val="black">
                <a:alpha val="40000"/>
              </a:prstClr>
            </a:outerShdw>
          </a:effectLst>
        </p:spPr>
      </p:pic>
      <p:pic>
        <p:nvPicPr>
          <p:cNvPr id="15" name="Bildobjekt 14">
            <a:extLst>
              <a:ext uri="{FF2B5EF4-FFF2-40B4-BE49-F238E27FC236}">
                <a16:creationId xmlns:a16="http://schemas.microsoft.com/office/drawing/2014/main" id="{49BFA091-CA34-9698-BC93-BADBB17AC129}"/>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482401" y="3258109"/>
            <a:ext cx="1085865" cy="610799"/>
          </a:xfrm>
          <a:prstGeom prst="rect">
            <a:avLst/>
          </a:prstGeom>
          <a:ln w="3175">
            <a:noFill/>
          </a:ln>
          <a:effectLst>
            <a:outerShdw blurRad="50800" dist="38100" dir="8100000" algn="tr" rotWithShape="0">
              <a:prstClr val="black">
                <a:alpha val="40000"/>
              </a:prstClr>
            </a:outerShdw>
          </a:effectLst>
        </p:spPr>
      </p:pic>
      <p:pic>
        <p:nvPicPr>
          <p:cNvPr id="17" name="Bildobjekt 16">
            <a:extLst>
              <a:ext uri="{FF2B5EF4-FFF2-40B4-BE49-F238E27FC236}">
                <a16:creationId xmlns:a16="http://schemas.microsoft.com/office/drawing/2014/main" id="{23773452-4C97-7EC8-B7EE-0E49EB67B66D}"/>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482400" y="3981579"/>
            <a:ext cx="1085867" cy="610800"/>
          </a:xfrm>
          <a:prstGeom prst="rect">
            <a:avLst/>
          </a:prstGeom>
          <a:ln w="317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1289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400" y="3859148"/>
            <a:ext cx="4846675" cy="377693"/>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2"/>
                </a:solidFill>
                <a:effectLst/>
                <a:latin typeface="Arial" panose="020B0604020202020204" pitchFamily="34" charset="0"/>
                <a:ea typeface="Calibri" panose="020F0502020204030204" pitchFamily="34" charset="0"/>
              </a:rPr>
              <a:t>Standard </a:t>
            </a:r>
            <a:r>
              <a:rPr lang="sv-SE" sz="1600" dirty="0">
                <a:solidFill>
                  <a:srgbClr val="FF0000"/>
                </a:solidFill>
                <a:effectLst/>
                <a:latin typeface="Arial" panose="020B0604020202020204" pitchFamily="34" charset="0"/>
                <a:ea typeface="Calibri" panose="020F0502020204030204" pitchFamily="34" charset="0"/>
              </a:rPr>
              <a:t>8A0 </a:t>
            </a:r>
            <a:r>
              <a:rPr lang="sv-SE" sz="1600" dirty="0">
                <a:solidFill>
                  <a:schemeClr val="bg2"/>
                </a:solidFill>
                <a:effectLst/>
                <a:latin typeface="Arial" panose="020B0604020202020204" pitchFamily="34" charset="0"/>
                <a:ea typeface="Calibri" panose="020F0502020204030204" pitchFamily="34" charset="0"/>
              </a:rPr>
              <a:t>med text 3.5 mm bredd 1.0</a:t>
            </a:r>
            <a:endParaRPr lang="sv-SE" sz="1600" dirty="0">
              <a:solidFill>
                <a:schemeClr val="bg2"/>
              </a:solidFill>
              <a:latin typeface="Arial"/>
            </a:endParaRP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6380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BEAst Namnruta vid förlängda format</a:t>
            </a:r>
            <a:endParaRPr lang="sv-SE" sz="3600" dirty="0">
              <a:solidFill>
                <a:srgbClr val="000000"/>
              </a:solidFill>
              <a:highlight>
                <a:srgbClr val="FFFF00"/>
              </a:highlight>
              <a:latin typeface="Arial"/>
            </a:endParaRPr>
          </a:p>
        </p:txBody>
      </p:sp>
      <p:sp>
        <p:nvSpPr>
          <p:cNvPr id="8" name="Text Placeholder 2">
            <a:extLst>
              <a:ext uri="{FF2B5EF4-FFF2-40B4-BE49-F238E27FC236}">
                <a16:creationId xmlns:a16="http://schemas.microsoft.com/office/drawing/2014/main" id="{DADE7C4E-353B-A3EF-339A-1C39C3A5C440}"/>
              </a:ext>
            </a:extLst>
          </p:cNvPr>
          <p:cNvSpPr txBox="1">
            <a:spLocks noGrp="1" noRot="1" noMove="1" noResize="1" noEditPoints="1" noAdjustHandles="1" noChangeArrowheads="1" noChangeShapeType="1"/>
          </p:cNvSpPr>
          <p:nvPr/>
        </p:nvSpPr>
        <p:spPr>
          <a:xfrm>
            <a:off x="6096000" y="3857247"/>
            <a:ext cx="4846675" cy="377693"/>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2"/>
                </a:solidFill>
                <a:effectLst/>
                <a:latin typeface="Arial" panose="020B0604020202020204" pitchFamily="34" charset="0"/>
                <a:ea typeface="Calibri" panose="020F0502020204030204" pitchFamily="34" charset="0"/>
              </a:rPr>
              <a:t>Förlängd </a:t>
            </a:r>
            <a:r>
              <a:rPr lang="sv-SE" sz="1600" dirty="0">
                <a:solidFill>
                  <a:srgbClr val="FF0000"/>
                </a:solidFill>
                <a:effectLst/>
                <a:latin typeface="Arial" panose="020B0604020202020204" pitchFamily="34" charset="0"/>
                <a:ea typeface="Calibri" panose="020F0502020204030204" pitchFamily="34" charset="0"/>
              </a:rPr>
              <a:t>8A0.64A0</a:t>
            </a:r>
            <a:r>
              <a:rPr lang="sv-SE" sz="1600" dirty="0">
                <a:solidFill>
                  <a:srgbClr val="000000"/>
                </a:solidFill>
                <a:effectLst/>
                <a:latin typeface="Arial" panose="020B0604020202020204" pitchFamily="34" charset="0"/>
                <a:ea typeface="Calibri" panose="020F0502020204030204" pitchFamily="34" charset="0"/>
              </a:rPr>
              <a:t> med text 3.0 mm bredd 0.85</a:t>
            </a:r>
            <a:endParaRPr lang="sv-SE" dirty="0">
              <a:solidFill>
                <a:srgbClr val="000000"/>
              </a:solidFill>
              <a:latin typeface="Arial"/>
            </a:endParaRPr>
          </a:p>
        </p:txBody>
      </p:sp>
      <p:pic>
        <p:nvPicPr>
          <p:cNvPr id="9" name="Bildobjekt 8">
            <a:extLst>
              <a:ext uri="{FF2B5EF4-FFF2-40B4-BE49-F238E27FC236}">
                <a16:creationId xmlns:a16="http://schemas.microsoft.com/office/drawing/2014/main" id="{97FD08E0-D740-420D-6C53-26A4BEF0C89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82400" y="1773238"/>
            <a:ext cx="4846675" cy="2037139"/>
          </a:xfrm>
          <a:prstGeom prst="rect">
            <a:avLst/>
          </a:prstGeom>
          <a:effectLst>
            <a:outerShdw blurRad="50800" dist="38100" dir="8100000" algn="tr" rotWithShape="0">
              <a:prstClr val="black">
                <a:alpha val="40000"/>
              </a:prstClr>
            </a:outerShdw>
          </a:effectLst>
        </p:spPr>
      </p:pic>
      <p:pic>
        <p:nvPicPr>
          <p:cNvPr id="11" name="Bildobjekt 10">
            <a:extLst>
              <a:ext uri="{FF2B5EF4-FFF2-40B4-BE49-F238E27FC236}">
                <a16:creationId xmlns:a16="http://schemas.microsoft.com/office/drawing/2014/main" id="{1CFD3073-F2F4-EE62-5114-AEB2819C0E5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6096000" y="1771337"/>
            <a:ext cx="4846675" cy="2039040"/>
          </a:xfrm>
          <a:prstGeom prst="rect">
            <a:avLst/>
          </a:prstGeom>
          <a:effectLst>
            <a:outerShdw blurRad="50800" dist="38100" dir="8100000" algn="tr" rotWithShape="0">
              <a:prstClr val="black">
                <a:alpha val="40000"/>
              </a:prstClr>
            </a:outerShdw>
          </a:effectLst>
        </p:spPr>
      </p:pic>
      <p:sp>
        <p:nvSpPr>
          <p:cNvPr id="15" name="Text Placeholder 2">
            <a:extLst>
              <a:ext uri="{FF2B5EF4-FFF2-40B4-BE49-F238E27FC236}">
                <a16:creationId xmlns:a16="http://schemas.microsoft.com/office/drawing/2014/main" id="{EF389278-BED0-2FEC-19BE-34037E586CB5}"/>
              </a:ext>
            </a:extLst>
          </p:cNvPr>
          <p:cNvSpPr txBox="1">
            <a:spLocks noGrp="1" noRot="1" noMove="1" noResize="1" noEditPoints="1" noAdjustHandles="1" noChangeArrowheads="1" noChangeShapeType="1"/>
          </p:cNvSpPr>
          <p:nvPr/>
        </p:nvSpPr>
        <p:spPr>
          <a:xfrm>
            <a:off x="482400" y="4281810"/>
            <a:ext cx="9954349" cy="296347"/>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Vid förlängda ritningsformat anpassa textstorlek i namnrutan enligt exempel ovan.</a:t>
            </a:r>
          </a:p>
        </p:txBody>
      </p:sp>
    </p:spTree>
    <p:extLst>
      <p:ext uri="{BB962C8B-B14F-4D97-AF65-F5344CB8AC3E}">
        <p14:creationId xmlns:p14="http://schemas.microsoft.com/office/powerpoint/2010/main" val="22187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400" y="1773238"/>
            <a:ext cx="11035345"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1600" dirty="0">
                <a:solidFill>
                  <a:srgbClr val="000000"/>
                </a:solidFill>
                <a:latin typeface="Arial"/>
              </a:rPr>
              <a:t>Namngivning av handlingar ska baseras på gällande standarder och beställarens kravställning. Vid etappindelningar och hyresgästanpassningar kan suffix användas för att gruppera och särskilja handlingarna.</a:t>
            </a:r>
            <a:br>
              <a:rPr lang="sv-SE" sz="1600" dirty="0">
                <a:solidFill>
                  <a:srgbClr val="000000"/>
                </a:solidFill>
                <a:latin typeface="Arial"/>
              </a:rPr>
            </a:br>
            <a:r>
              <a:rPr lang="sv-SE" sz="1600" dirty="0">
                <a:solidFill>
                  <a:srgbClr val="000000"/>
                </a:solidFill>
                <a:latin typeface="Arial"/>
              </a:rPr>
              <a:t> </a:t>
            </a:r>
            <a:endParaRPr kumimoji="0" lang="sv-SE"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1" i="0" u="sng" strike="noStrike" kern="1200" cap="none" spc="40" normalizeH="0" baseline="0" noProof="0" dirty="0" err="1">
                <a:ln>
                  <a:noFill/>
                </a:ln>
                <a:solidFill>
                  <a:srgbClr val="000000"/>
                </a:solidFill>
                <a:effectLst/>
                <a:uLnTx/>
                <a:uFillTx/>
                <a:latin typeface="Arial"/>
                <a:ea typeface="+mn-ea"/>
                <a:cs typeface="+mn-cs"/>
              </a:rPr>
              <a:t>Exempe</a:t>
            </a:r>
            <a:r>
              <a:rPr lang="sv-SE" sz="1600" b="1" u="sng" dirty="0">
                <a:solidFill>
                  <a:srgbClr val="000000"/>
                </a:solidFill>
                <a:latin typeface="Arial"/>
              </a:rPr>
              <a:t>l</a:t>
            </a:r>
            <a:r>
              <a:rPr lang="sv-SE" sz="1600" dirty="0">
                <a:solidFill>
                  <a:srgbClr val="000000"/>
                </a:solidFill>
                <a:latin typeface="Arial"/>
              </a:rPr>
              <a:t> på namngivning vid h</a:t>
            </a:r>
            <a:r>
              <a:rPr kumimoji="0" lang="sv-SE" sz="1600" b="0" i="0" u="none" strike="noStrike" kern="1200" cap="none" spc="40" normalizeH="0" baseline="0" noProof="0" dirty="0">
                <a:ln>
                  <a:noFill/>
                </a:ln>
                <a:solidFill>
                  <a:srgbClr val="000000"/>
                </a:solidFill>
                <a:effectLst/>
                <a:uLnTx/>
                <a:uFillTx/>
                <a:latin typeface="Arial"/>
                <a:ea typeface="+mn-ea"/>
                <a:cs typeface="+mn-cs"/>
              </a:rPr>
              <a:t>yresgästanpassning eller etappindelning med suffix i slutet:</a:t>
            </a:r>
            <a:br>
              <a:rPr kumimoji="0" lang="sv-SE" b="0" i="0" u="none" strike="noStrike" kern="1200" cap="none" spc="40" normalizeH="0" baseline="0" noProof="0" dirty="0">
                <a:ln>
                  <a:noFill/>
                </a:ln>
                <a:solidFill>
                  <a:srgbClr val="000000"/>
                </a:solidFill>
                <a:effectLst/>
                <a:uLnTx/>
                <a:uFillTx/>
                <a:latin typeface="Arial"/>
                <a:ea typeface="+mn-ea"/>
                <a:cs typeface="+mn-cs"/>
              </a:rPr>
            </a:b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 </a:t>
            </a:r>
            <a:r>
              <a:rPr lang="sv-SE" sz="1600" b="1" dirty="0">
                <a:solidFill>
                  <a:srgbClr val="000000"/>
                </a:solidFill>
                <a:latin typeface="Arial" panose="020B0604020202020204" pitchFamily="34" charset="0"/>
                <a:cs typeface="Arial" panose="020B0604020202020204" pitchFamily="34" charset="0"/>
              </a:rPr>
              <a:t>0000</a:t>
            </a:r>
            <a:r>
              <a:rPr kumimoji="0" lang="sv-SE" sz="160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Basbyggnad</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HG01 </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01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HG02</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02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HG03 </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03</a:t>
            </a:r>
            <a:b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ET01</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Etapp 01 vid större projekt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ET02</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Etapp</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02 vid större projekt</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ET03</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Etapp</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03 vid större projekt</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Exempel på namngivning för att särskilja handlingar</a:t>
            </a:r>
            <a:endParaRPr kumimoji="0" lang="sv-SE" sz="3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527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DDB8621-B178-657F-FCF6-B7374171A346}"/>
              </a:ext>
            </a:extLst>
          </p:cNvPr>
          <p:cNvSpPr>
            <a:spLocks noGrp="1" noRot="1" noMove="1" noResize="1" noEditPoints="1" noAdjustHandles="1" noChangeArrowheads="1" noChangeShapeType="1"/>
          </p:cNvSpPr>
          <p:nvPr/>
        </p:nvSpPr>
        <p:spPr>
          <a:xfrm>
            <a:off x="0" y="0"/>
            <a:ext cx="12192000" cy="610940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875A8A56-00D7-DC45-7311-61D565D53A1D}"/>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Hänvisningar till andra standarder</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Anvisningar, guider och standarder</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73187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AA606E6-AF5D-79E5-E14F-6FD07839CB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2" y="1606858"/>
            <a:ext cx="3315876" cy="4570990"/>
          </a:xfrm>
          <a:prstGeom prst="rect">
            <a:avLst/>
          </a:prstGeom>
        </p:spPr>
      </p:pic>
      <p:sp>
        <p:nvSpPr>
          <p:cNvPr id="13" name="textruta 12">
            <a:extLst>
              <a:ext uri="{FF2B5EF4-FFF2-40B4-BE49-F238E27FC236}">
                <a16:creationId xmlns:a16="http://schemas.microsoft.com/office/drawing/2014/main" id="{FC7EA348-93CD-4CA1-AAB1-FDCE6F898DDB}"/>
              </a:ext>
            </a:extLst>
          </p:cNvPr>
          <p:cNvSpPr txBox="1">
            <a:spLocks noGrp="1" noRot="1" noMove="1" noResize="1" noEditPoints="1" noAdjustHandles="1" noChangeArrowheads="1" noChangeShapeType="1"/>
          </p:cNvSpPr>
          <p:nvPr/>
        </p:nvSpPr>
        <p:spPr>
          <a:xfrm>
            <a:off x="4091700" y="1597283"/>
            <a:ext cx="7911625" cy="4739759"/>
          </a:xfrm>
          <a:prstGeom prst="rect">
            <a:avLst/>
          </a:prstGeom>
          <a:noFill/>
        </p:spPr>
        <p:txBody>
          <a:bodyPr wrap="square" lIns="0" tIns="0" rIns="0" bIns="0">
            <a:spAutoFit/>
          </a:bodyPr>
          <a:lstStyle/>
          <a:p>
            <a:pPr marL="0" marR="0" lvl="0" indent="0" algn="l" defTabSz="914400" rtl="0" eaLnBrk="1" fontAlgn="auto" latinLnBrk="0" hangingPunct="1">
              <a:spcBef>
                <a:spcPts val="0"/>
              </a:spcBef>
              <a:spcAft>
                <a:spcPts val="0"/>
              </a:spcAft>
              <a:buClrTx/>
              <a:buSzTx/>
              <a:buFontTx/>
              <a:buNone/>
              <a:tabLst/>
              <a:defRPr/>
            </a:pP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Format A4 pappersstorlek är vanligast förekommande, men så har det inte alltid varit… </a:t>
            </a:r>
            <a:endPar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År 1786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lanserade</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en tysk fysiker vid namn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Georg Christoph Lichtenberg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A4-formatet för att anpassa en standard som var lämplig pappersstorlek för brevpapper.</a:t>
            </a:r>
            <a:r>
              <a:rPr kumimoji="0" lang="sv-SE"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Georg lanserade det nya pappersmåttet i ett brev skrivet på en A4 men den ambitiösa innovationen om standardiserade pappersmått möttes med döva öron och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papperstrasslet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fortsatte ett tag till…</a:t>
            </a:r>
            <a:endParaRPr kumimoji="0" lang="sv-SE" sz="12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År</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1922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lanserade</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nobelpristagaren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Wilhelm Oswald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och hans assistent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Walter Portman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en världsstandard för pappersmått där de numera legendariska A-, B- och C-formaten ingick. </a:t>
            </a:r>
            <a:b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b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mn-ea"/>
                <a:cs typeface="Arial" charset="0"/>
              </a:rPr>
              <a:t>År 1975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lanseras </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ISO 216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och baserad på den tyska standarden DIN 476 från år 1922</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ISO 216 </a:t>
            </a:r>
            <a:br>
              <a:rPr kumimoji="0" lang="sv-SE" sz="1400" b="0" i="0" u="none" strike="noStrike" kern="0" cap="none" spc="0" normalizeH="0" baseline="0" noProof="0" dirty="0">
                <a:ln>
                  <a:noFill/>
                </a:ln>
                <a:solidFill>
                  <a:srgbClr val="212529"/>
                </a:solidFill>
                <a:effectLst/>
                <a:uLnTx/>
                <a:uFillTx/>
                <a:latin typeface="Arial"/>
                <a:ea typeface="+mn-ea"/>
                <a:cs typeface="Arial" charset="0"/>
              </a:rPr>
            </a:br>
            <a:r>
              <a:rPr kumimoji="0" lang="sv-SE" sz="1400" b="0" i="0" u="none" strike="noStrike" kern="0" cap="none" spc="0" normalizeH="0" baseline="0" noProof="0" dirty="0">
                <a:ln>
                  <a:noFill/>
                </a:ln>
                <a:solidFill>
                  <a:srgbClr val="212529"/>
                </a:solidFill>
                <a:effectLst/>
                <a:uLnTx/>
                <a:uFillTx/>
                <a:latin typeface="Arial"/>
                <a:ea typeface="+mn-ea"/>
                <a:cs typeface="Arial" charset="0"/>
              </a:rPr>
              <a:t>är en internationell standard för pappersformat som används i större delen av världen, med  undantaget Nordamerika</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ISO 216 uppdaterades senast år 2007.</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endParaRPr lang="sv-SE" sz="1200" kern="0" dirty="0">
              <a:solidFill>
                <a:srgbClr val="212529"/>
              </a:solidFill>
              <a:latin typeface="Arial"/>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1" i="0" u="none" strike="noStrike" kern="0" cap="none" spc="0" normalizeH="0" baseline="0" noProof="0" dirty="0">
                <a:ln>
                  <a:noFill/>
                </a:ln>
                <a:solidFill>
                  <a:srgbClr val="212529"/>
                </a:solidFill>
                <a:effectLst/>
                <a:uLnTx/>
                <a:uFillTx/>
                <a:latin typeface="Arial"/>
                <a:ea typeface="+mn-ea"/>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mn-ea"/>
                <a:cs typeface="Arial" charset="0"/>
              </a:rPr>
              <a:t>År 2023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bygger</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BEAst Projekteringsutskott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vidare på standard ISO 216 och 5457, tar fram ny anvisning, tabeller, illustrationer och ritningsramsmallar för </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helplanritning skala 1:50</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 med stöd av SBUF. Det för att inte begränsa arbetssätten utifrån utskriftsstorleken till skrivaren. Möter dagens behov att effektivare hantera planritningar och utveckla processerna mer digitalt och modellbaserat för flera målgrupper och användningsområden från projektering, produktion till förvaltning. Självklart enklare att se och hantera helheten när planritningen är hel från modellen… </a:t>
            </a:r>
            <a:endParaRPr lang="sv-SE" sz="1200" kern="0" noProof="0" dirty="0">
              <a:solidFill>
                <a:srgbClr val="212529"/>
              </a:solidFill>
              <a:latin typeface="Arial"/>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dirty="0">
                <a:ln>
                  <a:noFill/>
                </a:ln>
                <a:solidFill>
                  <a:srgbClr val="212529"/>
                </a:solidFill>
                <a:effectLst/>
                <a:uLnTx/>
                <a:uFillTx/>
                <a:latin typeface="Arial"/>
                <a:ea typeface="+mn-ea"/>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Innovationer som ger direkt nytta – alla parter kan enklare utveckla och effektivisera sina processer.</a:t>
            </a:r>
            <a:endParaRPr kumimoji="0" lang="sv-SE" sz="1400" b="1" i="0" u="none" strike="noStrike" kern="0" cap="none" spc="0" normalizeH="0" baseline="0" noProof="0" dirty="0">
              <a:ln>
                <a:noFill/>
              </a:ln>
              <a:solidFill>
                <a:srgbClr val="212529"/>
              </a:solidFill>
              <a:effectLst/>
              <a:uLnTx/>
              <a:uFillTx/>
              <a:latin typeface="Arial"/>
              <a:ea typeface="+mn-ea"/>
              <a:cs typeface="Arial" charset="0"/>
            </a:endParaRPr>
          </a:p>
        </p:txBody>
      </p:sp>
      <p:sp>
        <p:nvSpPr>
          <p:cNvPr id="16" name="Rektangel 15">
            <a:extLst>
              <a:ext uri="{FF2B5EF4-FFF2-40B4-BE49-F238E27FC236}">
                <a16:creationId xmlns:a16="http://schemas.microsoft.com/office/drawing/2014/main" id="{BA8E5F0D-752C-43CB-A6FB-A54C27F1DFCF}"/>
              </a:ext>
            </a:extLst>
          </p:cNvPr>
          <p:cNvSpPr>
            <a:spLocks noGrp="1" noRot="1" noMove="1" noResize="1" noEditPoints="1" noAdjustHandles="1" noChangeArrowheads="1" noChangeShapeType="1"/>
          </p:cNvSpPr>
          <p:nvPr/>
        </p:nvSpPr>
        <p:spPr>
          <a:xfrm>
            <a:off x="479425" y="1773239"/>
            <a:ext cx="3101048" cy="438784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 Placeholder 3">
            <a:extLst>
              <a:ext uri="{FF2B5EF4-FFF2-40B4-BE49-F238E27FC236}">
                <a16:creationId xmlns:a16="http://schemas.microsoft.com/office/drawing/2014/main" id="{5E534DD4-67BB-90E7-38A2-072DCE99F609}"/>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ISO 216 – bakgrund och fortsättning…</a:t>
            </a:r>
          </a:p>
        </p:txBody>
      </p:sp>
      <p:sp>
        <p:nvSpPr>
          <p:cNvPr id="6" name="textruta 5">
            <a:extLst>
              <a:ext uri="{FF2B5EF4-FFF2-40B4-BE49-F238E27FC236}">
                <a16:creationId xmlns:a16="http://schemas.microsoft.com/office/drawing/2014/main" id="{52068A3F-DD46-1483-43BA-C8DCE63F283E}"/>
              </a:ext>
            </a:extLst>
          </p:cNvPr>
          <p:cNvSpPr txBox="1">
            <a:spLocks noGrp="1" noRot="1" noMove="1" noResize="1" noEditPoints="1" noAdjustHandles="1" noChangeArrowheads="1" noChangeShapeType="1"/>
          </p:cNvSpPr>
          <p:nvPr/>
        </p:nvSpPr>
        <p:spPr>
          <a:xfrm>
            <a:off x="479425" y="3382017"/>
            <a:ext cx="310104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A0</a:t>
            </a:r>
          </a:p>
        </p:txBody>
      </p:sp>
      <p:sp>
        <p:nvSpPr>
          <p:cNvPr id="7" name="textruta 6">
            <a:extLst>
              <a:ext uri="{FF2B5EF4-FFF2-40B4-BE49-F238E27FC236}">
                <a16:creationId xmlns:a16="http://schemas.microsoft.com/office/drawing/2014/main" id="{E2E15D1A-9092-1365-9F33-E12B0EB7F0BA}"/>
              </a:ext>
            </a:extLst>
          </p:cNvPr>
          <p:cNvSpPr txBox="1">
            <a:spLocks noGrp="1" noRot="1" noMove="1" noResize="1" noEditPoints="1" noAdjustHandles="1" noChangeArrowheads="1" noChangeShapeType="1"/>
          </p:cNvSpPr>
          <p:nvPr/>
        </p:nvSpPr>
        <p:spPr>
          <a:xfrm>
            <a:off x="1330022" y="4666275"/>
            <a:ext cx="139985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0" cap="none" spc="0" normalizeH="0" baseline="0" noProof="0" dirty="0">
                <a:ln>
                  <a:noFill/>
                </a:ln>
                <a:solidFill>
                  <a:srgbClr val="477EAC"/>
                </a:solidFill>
                <a:effectLst/>
                <a:uLnTx/>
                <a:uFillTx/>
                <a:latin typeface="Arial" panose="020B0604020202020204" pitchFamily="34" charset="0"/>
                <a:ea typeface="+mn-ea"/>
                <a:cs typeface="Arial" panose="020B0604020202020204" pitchFamily="34" charset="0"/>
              </a:rPr>
              <a:t>A1</a:t>
            </a:r>
          </a:p>
        </p:txBody>
      </p:sp>
      <p:sp>
        <p:nvSpPr>
          <p:cNvPr id="8" name="textruta 7">
            <a:extLst>
              <a:ext uri="{FF2B5EF4-FFF2-40B4-BE49-F238E27FC236}">
                <a16:creationId xmlns:a16="http://schemas.microsoft.com/office/drawing/2014/main" id="{0A9DD860-DAC9-1D33-D851-5433719FB2A8}"/>
              </a:ext>
            </a:extLst>
          </p:cNvPr>
          <p:cNvSpPr txBox="1">
            <a:spLocks noGrp="1" noRot="1" noMove="1" noResize="1" noEditPoints="1" noAdjustHandles="1" noChangeArrowheads="1" noChangeShapeType="1"/>
          </p:cNvSpPr>
          <p:nvPr/>
        </p:nvSpPr>
        <p:spPr>
          <a:xfrm>
            <a:off x="479425" y="3022931"/>
            <a:ext cx="15647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A3</a:t>
            </a:r>
          </a:p>
        </p:txBody>
      </p:sp>
      <p:sp>
        <p:nvSpPr>
          <p:cNvPr id="9" name="textruta 8">
            <a:extLst>
              <a:ext uri="{FF2B5EF4-FFF2-40B4-BE49-F238E27FC236}">
                <a16:creationId xmlns:a16="http://schemas.microsoft.com/office/drawing/2014/main" id="{2A4FBCA8-F474-6042-1F95-FC400F6E0337}"/>
              </a:ext>
            </a:extLst>
          </p:cNvPr>
          <p:cNvSpPr txBox="1">
            <a:spLocks noGrp="1" noRot="1" noMove="1" noResize="1" noEditPoints="1" noAdjustHandles="1" noChangeArrowheads="1" noChangeShapeType="1"/>
          </p:cNvSpPr>
          <p:nvPr/>
        </p:nvSpPr>
        <p:spPr>
          <a:xfrm>
            <a:off x="2044157" y="2534817"/>
            <a:ext cx="153631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A2</a:t>
            </a:r>
          </a:p>
        </p:txBody>
      </p:sp>
      <p:sp>
        <p:nvSpPr>
          <p:cNvPr id="11" name="textruta 10">
            <a:extLst>
              <a:ext uri="{FF2B5EF4-FFF2-40B4-BE49-F238E27FC236}">
                <a16:creationId xmlns:a16="http://schemas.microsoft.com/office/drawing/2014/main" id="{DD6DA525-BBC5-7CFB-BCC0-C108F23F9F9A}"/>
              </a:ext>
            </a:extLst>
          </p:cNvPr>
          <p:cNvSpPr txBox="1">
            <a:spLocks noGrp="1" noRot="1" noMove="1" noResize="1" noEditPoints="1" noAdjustHandles="1" noChangeArrowheads="1" noChangeShapeType="1"/>
          </p:cNvSpPr>
          <p:nvPr/>
        </p:nvSpPr>
        <p:spPr>
          <a:xfrm>
            <a:off x="505186" y="2380613"/>
            <a:ext cx="78711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306FA2"/>
                </a:solidFill>
                <a:effectLst/>
                <a:uLnTx/>
                <a:uFillTx/>
                <a:latin typeface="Arial" panose="020B0604020202020204" pitchFamily="34" charset="0"/>
                <a:ea typeface="+mn-ea"/>
                <a:cs typeface="Arial" panose="020B0604020202020204" pitchFamily="34" charset="0"/>
              </a:rPr>
              <a:t>A5</a:t>
            </a:r>
          </a:p>
        </p:txBody>
      </p:sp>
      <p:sp>
        <p:nvSpPr>
          <p:cNvPr id="17" name="textruta 16">
            <a:extLst>
              <a:ext uri="{FF2B5EF4-FFF2-40B4-BE49-F238E27FC236}">
                <a16:creationId xmlns:a16="http://schemas.microsoft.com/office/drawing/2014/main" id="{14CE2578-97B1-034E-4210-1B1D550282F5}"/>
              </a:ext>
            </a:extLst>
          </p:cNvPr>
          <p:cNvSpPr txBox="1">
            <a:spLocks noGrp="1" noRot="1" noMove="1" noResize="1" noEditPoints="1" noAdjustHandles="1" noChangeArrowheads="1" noChangeShapeType="1"/>
          </p:cNvSpPr>
          <p:nvPr/>
        </p:nvSpPr>
        <p:spPr>
          <a:xfrm>
            <a:off x="871484" y="1910995"/>
            <a:ext cx="4046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rgbClr val="3170A3"/>
                </a:solidFill>
                <a:effectLst/>
                <a:uLnTx/>
                <a:uFillTx/>
                <a:latin typeface="Arial" panose="020B0604020202020204" pitchFamily="34" charset="0"/>
                <a:ea typeface="+mn-ea"/>
                <a:cs typeface="Arial" panose="020B0604020202020204" pitchFamily="34" charset="0"/>
              </a:rPr>
              <a:t>A6</a:t>
            </a:r>
          </a:p>
        </p:txBody>
      </p:sp>
      <p:sp>
        <p:nvSpPr>
          <p:cNvPr id="18" name="textruta 17">
            <a:extLst>
              <a:ext uri="{FF2B5EF4-FFF2-40B4-BE49-F238E27FC236}">
                <a16:creationId xmlns:a16="http://schemas.microsoft.com/office/drawing/2014/main" id="{2FED49ED-CDB8-3996-544B-A7DDBCB5103C}"/>
              </a:ext>
            </a:extLst>
          </p:cNvPr>
          <p:cNvSpPr txBox="1">
            <a:spLocks noGrp="1" noRot="1" noMove="1" noResize="1" noEditPoints="1" noAdjustHandles="1" noChangeArrowheads="1" noChangeShapeType="1"/>
          </p:cNvSpPr>
          <p:nvPr/>
        </p:nvSpPr>
        <p:spPr>
          <a:xfrm>
            <a:off x="494059" y="2064883"/>
            <a:ext cx="40468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A7</a:t>
            </a:r>
          </a:p>
        </p:txBody>
      </p:sp>
      <p:sp>
        <p:nvSpPr>
          <p:cNvPr id="19" name="textruta 18">
            <a:extLst>
              <a:ext uri="{FF2B5EF4-FFF2-40B4-BE49-F238E27FC236}">
                <a16:creationId xmlns:a16="http://schemas.microsoft.com/office/drawing/2014/main" id="{31F635A5-4CBC-39F2-4365-A5F9A9B6F279}"/>
              </a:ext>
            </a:extLst>
          </p:cNvPr>
          <p:cNvSpPr txBox="1">
            <a:spLocks noGrp="1" noRot="1" noMove="1" noResize="1" noEditPoints="1" noAdjustHandles="1" noChangeArrowheads="1" noChangeShapeType="1"/>
          </p:cNvSpPr>
          <p:nvPr/>
        </p:nvSpPr>
        <p:spPr>
          <a:xfrm>
            <a:off x="578062" y="1787885"/>
            <a:ext cx="40468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572A4"/>
                </a:solidFill>
                <a:effectLst/>
                <a:uLnTx/>
                <a:uFillTx/>
                <a:latin typeface="Arial" panose="020B0604020202020204" pitchFamily="34" charset="0"/>
                <a:ea typeface="+mn-ea"/>
                <a:cs typeface="Arial" panose="020B0604020202020204" pitchFamily="34" charset="0"/>
              </a:rPr>
              <a:t>A8</a:t>
            </a:r>
          </a:p>
        </p:txBody>
      </p:sp>
      <p:sp>
        <p:nvSpPr>
          <p:cNvPr id="10" name="textruta 9">
            <a:extLst>
              <a:ext uri="{FF2B5EF4-FFF2-40B4-BE49-F238E27FC236}">
                <a16:creationId xmlns:a16="http://schemas.microsoft.com/office/drawing/2014/main" id="{6F110928-5E99-78C2-99C3-667760872927}"/>
              </a:ext>
            </a:extLst>
          </p:cNvPr>
          <p:cNvSpPr txBox="1">
            <a:spLocks noGrp="1" noRot="1" noMove="1" noResize="1" noEditPoints="1" noAdjustHandles="1" noChangeArrowheads="1" noChangeShapeType="1"/>
          </p:cNvSpPr>
          <p:nvPr/>
        </p:nvSpPr>
        <p:spPr>
          <a:xfrm>
            <a:off x="1275427" y="2046704"/>
            <a:ext cx="7871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A4</a:t>
            </a:r>
          </a:p>
        </p:txBody>
      </p:sp>
    </p:spTree>
    <p:extLst>
      <p:ext uri="{BB962C8B-B14F-4D97-AF65-F5344CB8AC3E}">
        <p14:creationId xmlns:p14="http://schemas.microsoft.com/office/powerpoint/2010/main" val="7436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6">
            <a:extLst>
              <a:ext uri="{FF2B5EF4-FFF2-40B4-BE49-F238E27FC236}">
                <a16:creationId xmlns:a16="http://schemas.microsoft.com/office/drawing/2014/main" id="{A6C05688-3BBC-0905-DEED-4E9A6FCD7BF0}"/>
              </a:ext>
            </a:extLst>
          </p:cNvPr>
          <p:cNvSpPr txBox="1">
            <a:spLocks noGrp="1" noRot="1" noMove="1" noResize="1" noEditPoints="1" noAdjustHandles="1" noChangeArrowheads="1" noChangeShapeType="1"/>
          </p:cNvSpPr>
          <p:nvPr/>
        </p:nvSpPr>
        <p:spPr bwMode="auto">
          <a:xfrm>
            <a:off x="479424" y="1782116"/>
            <a:ext cx="11443287" cy="43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Clr>
                <a:srgbClr val="000000"/>
              </a:buClr>
              <a:buFont typeface="Arial" panose="020B0604020202020204" pitchFamily="34" charset="0"/>
              <a:buNone/>
              <a:tabLst>
                <a:tab pos="4302125" algn="l"/>
              </a:tabLst>
              <a:defRPr/>
            </a:pPr>
            <a:r>
              <a:rPr lang="sv-SE" dirty="0">
                <a:solidFill>
                  <a:srgbClr val="000000"/>
                </a:solidFill>
                <a:latin typeface="Arial"/>
              </a:rPr>
              <a:t>BEAst – anvisningar</a:t>
            </a: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latin typeface="Arial"/>
              </a:rPr>
              <a:t>BEAst Effektivare granskning 	Standardisering av granskningskommentarer och granskningsprocessen</a:t>
            </a:r>
            <a:br>
              <a:rPr lang="sv-SE" sz="1400" dirty="0">
                <a:solidFill>
                  <a:srgbClr val="000000"/>
                </a:solidFill>
                <a:latin typeface="Arial"/>
              </a:rPr>
            </a:br>
            <a:r>
              <a:rPr lang="sv-SE" sz="1400" dirty="0">
                <a:solidFill>
                  <a:srgbClr val="000000"/>
                </a:solidFill>
                <a:latin typeface="Arial"/>
              </a:rPr>
              <a:t>BEAst PDF Guidelines 	Anvisning för tekniskt rätt innehåll vid PDF export</a:t>
            </a:r>
            <a:br>
              <a:rPr lang="sv-SE" sz="1400" dirty="0">
                <a:solidFill>
                  <a:srgbClr val="000000"/>
                </a:solidFill>
                <a:latin typeface="Arial"/>
              </a:rPr>
            </a:br>
            <a:r>
              <a:rPr lang="sv-SE" sz="1400" dirty="0">
                <a:solidFill>
                  <a:srgbClr val="000000"/>
                </a:solidFill>
                <a:latin typeface="Arial"/>
              </a:rPr>
              <a:t>BEAst Hänvisningar i handlingar 	Anvisning för enklare navigering och snabbare åtkomst till handlingar</a:t>
            </a:r>
            <a:br>
              <a:rPr lang="sv-SE" sz="1400" dirty="0">
                <a:solidFill>
                  <a:srgbClr val="000000"/>
                </a:solidFill>
                <a:latin typeface="Arial"/>
              </a:rPr>
            </a:br>
            <a:r>
              <a:rPr lang="sv-SE" sz="1400" dirty="0">
                <a:solidFill>
                  <a:srgbClr val="000000"/>
                </a:solidFill>
                <a:latin typeface="Arial"/>
              </a:rPr>
              <a:t>BEAst Modelleringskrav – Tidiga skeden	Beslutsunderlag, beställarstöd och anvisning för kravställning modellering i tidiga skeden</a:t>
            </a:r>
            <a:br>
              <a:rPr lang="sv-SE" sz="1400" dirty="0">
                <a:solidFill>
                  <a:srgbClr val="000000"/>
                </a:solidFill>
                <a:latin typeface="Arial"/>
              </a:rPr>
            </a:br>
            <a:r>
              <a:rPr lang="sv-SE" sz="1400" dirty="0">
                <a:solidFill>
                  <a:srgbClr val="000000"/>
                </a:solidFill>
                <a:latin typeface="Arial"/>
              </a:rPr>
              <a:t>BEAst Namnruta – Anläggning 	Namnruta med metadata enligt BEAst Namnruta – Termlista och metadata </a:t>
            </a:r>
            <a:br>
              <a:rPr lang="sv-SE" sz="1400" dirty="0">
                <a:solidFill>
                  <a:srgbClr val="000000"/>
                </a:solidFill>
                <a:latin typeface="Arial"/>
              </a:rPr>
            </a:br>
            <a:r>
              <a:rPr lang="sv-SE" sz="1400" dirty="0">
                <a:solidFill>
                  <a:srgbClr val="000000"/>
                </a:solidFill>
                <a:latin typeface="Arial"/>
              </a:rPr>
              <a:t>BEAst Namnruta – Byggnad	Namnruta med metadata enligt BEAst Namnruta – Termlista och metadata </a:t>
            </a:r>
            <a:br>
              <a:rPr lang="sv-SE" sz="1400" dirty="0">
                <a:solidFill>
                  <a:srgbClr val="000000"/>
                </a:solidFill>
                <a:latin typeface="Arial"/>
              </a:rPr>
            </a:br>
            <a:r>
              <a:rPr lang="sv-SE" sz="1400" dirty="0">
                <a:solidFill>
                  <a:srgbClr val="000000"/>
                </a:solidFill>
                <a:latin typeface="Arial"/>
              </a:rPr>
              <a:t>BEAst Namnruta – Angivning av Handling och Status 	Hantering av Handling och Status med förklarande exempel</a:t>
            </a:r>
          </a:p>
          <a:p>
            <a:pPr marL="0" indent="0">
              <a:spcBef>
                <a:spcPts val="300"/>
              </a:spcBef>
              <a:buClr>
                <a:srgbClr val="000000"/>
              </a:buClr>
              <a:buFont typeface="Arial" panose="020B0604020202020204" pitchFamily="34" charset="0"/>
              <a:buNone/>
              <a:tabLst>
                <a:tab pos="4302125" algn="l"/>
              </a:tabLst>
              <a:defRPr/>
            </a:pPr>
            <a:endParaRPr lang="sv-SE" sz="1400" dirty="0">
              <a:solidFill>
                <a:srgbClr val="000000"/>
              </a:solidFill>
              <a:highlight>
                <a:srgbClr val="FFFFFF"/>
              </a:highlight>
              <a:latin typeface="Arial"/>
            </a:endParaRP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highlight>
                  <a:srgbClr val="FFFFFF"/>
                </a:highlight>
                <a:latin typeface="Arial"/>
              </a:rPr>
              <a:t>BEAst Helplansritning a</a:t>
            </a:r>
            <a:r>
              <a:rPr lang="sv-SE" sz="1400" spc="40" dirty="0">
                <a:solidFill>
                  <a:srgbClr val="000000"/>
                </a:solidFill>
                <a:highlight>
                  <a:srgbClr val="FFFFFF"/>
                </a:highlight>
                <a:latin typeface="Arial"/>
              </a:rPr>
              <a:t>nvisning, tabeller och ritningsramsmallar med illustrationer finns fritt tillgängligt på BEAst webbsida. BEAst anvisningar har tagits fram branschgemensamt med stöd av SBUF, Svenska Byggbranschens Utvecklingsfond. </a:t>
            </a:r>
            <a:endParaRPr lang="sv-SE" sz="1400" dirty="0">
              <a:solidFill>
                <a:srgbClr val="FFFFFF"/>
              </a:solidFill>
              <a:latin typeface="Arial" panose="020B0604020202020204" pitchFamily="34" charset="0"/>
            </a:endParaRPr>
          </a:p>
          <a:p>
            <a:pPr marL="0" indent="0">
              <a:spcBef>
                <a:spcPts val="300"/>
              </a:spcBef>
              <a:buClr>
                <a:srgbClr val="000000"/>
              </a:buClr>
              <a:buFont typeface="Arial" panose="020B0604020202020204" pitchFamily="34" charset="0"/>
              <a:buNone/>
              <a:tabLst>
                <a:tab pos="4302125" algn="l"/>
              </a:tabLst>
              <a:defRPr/>
            </a:pPr>
            <a:br>
              <a:rPr lang="sv-SE" sz="1400" dirty="0">
                <a:solidFill>
                  <a:srgbClr val="000000"/>
                </a:solidFill>
                <a:latin typeface="Arial"/>
              </a:rPr>
            </a:br>
            <a:r>
              <a:rPr lang="sv-SE" dirty="0">
                <a:solidFill>
                  <a:srgbClr val="000000"/>
                </a:solidFill>
                <a:latin typeface="Arial"/>
              </a:rPr>
              <a:t>ISO och SIS – standarder</a:t>
            </a:r>
            <a:endParaRPr lang="sv-SE" dirty="0">
              <a:solidFill>
                <a:srgbClr val="000000"/>
              </a:solidFill>
              <a:highlight>
                <a:srgbClr val="FFFF00"/>
              </a:highlight>
              <a:latin typeface="Arial"/>
            </a:endParaRP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latin typeface="Arial"/>
              </a:rPr>
              <a:t>ISO 19650-1:2019	Strukturering av information om byggd miljö – Informationshantering genom</a:t>
            </a:r>
            <a:br>
              <a:rPr lang="sv-SE" sz="1400" dirty="0">
                <a:solidFill>
                  <a:srgbClr val="000000"/>
                </a:solidFill>
                <a:latin typeface="Arial"/>
              </a:rPr>
            </a:br>
            <a:r>
              <a:rPr lang="sv-SE" sz="1400" dirty="0">
                <a:solidFill>
                  <a:srgbClr val="000000"/>
                </a:solidFill>
                <a:latin typeface="Arial"/>
              </a:rPr>
              <a:t>	byggnadsinformationsmodellering - Del 1: Begrepp och principer		</a:t>
            </a:r>
            <a:br>
              <a:rPr lang="sv-SE" sz="1400" dirty="0">
                <a:solidFill>
                  <a:srgbClr val="000000"/>
                </a:solidFill>
                <a:latin typeface="Arial"/>
              </a:rPr>
            </a:br>
            <a:r>
              <a:rPr lang="sv-SE" sz="1400" dirty="0">
                <a:solidFill>
                  <a:srgbClr val="000000"/>
                </a:solidFill>
                <a:latin typeface="Arial"/>
              </a:rPr>
              <a:t>SS 216:2007	Skrivpapper och vissa typer av trycksaker – Färdigformat-A och B-serien	</a:t>
            </a:r>
            <a:br>
              <a:rPr lang="sv-SE" sz="1400" dirty="0">
                <a:solidFill>
                  <a:srgbClr val="000000"/>
                </a:solidFill>
                <a:latin typeface="Arial"/>
              </a:rPr>
            </a:br>
            <a:r>
              <a:rPr lang="sv-SE" sz="1400" dirty="0">
                <a:solidFill>
                  <a:srgbClr val="000000"/>
                </a:solidFill>
                <a:latin typeface="Arial"/>
              </a:rPr>
              <a:t>SS 5457:1999	Teknisk produktdokumentation – storlekar och utformning av ritningsblanketter </a:t>
            </a:r>
            <a:br>
              <a:rPr lang="sv-SE" sz="1400" dirty="0">
                <a:solidFill>
                  <a:srgbClr val="000000"/>
                </a:solidFill>
                <a:latin typeface="Arial"/>
              </a:rPr>
            </a:br>
            <a:r>
              <a:rPr lang="sv-SE" sz="1400" dirty="0">
                <a:solidFill>
                  <a:srgbClr val="000000"/>
                </a:solidFill>
                <a:latin typeface="Arial"/>
              </a:rPr>
              <a:t>SS-ISO 32000-1:2008	Dokumenthantering - Del 1: PDF 1.7		</a:t>
            </a:r>
            <a:br>
              <a:rPr lang="sv-SE" sz="1400" dirty="0">
                <a:solidFill>
                  <a:srgbClr val="000000"/>
                </a:solidFill>
                <a:latin typeface="Arial"/>
              </a:rPr>
            </a:br>
            <a:r>
              <a:rPr lang="sv-SE" sz="1400" dirty="0">
                <a:solidFill>
                  <a:srgbClr val="000000"/>
                </a:solidFill>
                <a:highlight>
                  <a:srgbClr val="FFFFFF"/>
                </a:highlight>
                <a:latin typeface="Arial"/>
              </a:rPr>
              <a:t>SS 32206:2008 	Byggdokument, ändringar</a:t>
            </a:r>
            <a:br>
              <a:rPr lang="sv-SE" sz="1400" dirty="0">
                <a:solidFill>
                  <a:srgbClr val="000000"/>
                </a:solidFill>
                <a:highlight>
                  <a:srgbClr val="FFFFFF"/>
                </a:highlight>
                <a:latin typeface="Arial"/>
              </a:rPr>
            </a:br>
            <a:r>
              <a:rPr lang="sv-SE" sz="1400" dirty="0">
                <a:solidFill>
                  <a:srgbClr val="000000"/>
                </a:solidFill>
                <a:highlight>
                  <a:srgbClr val="FFFFFF"/>
                </a:highlight>
                <a:latin typeface="Arial"/>
              </a:rPr>
              <a:t>SS 32271:2016	Byggritningar – Ritningsnumrering</a:t>
            </a:r>
            <a:br>
              <a:rPr lang="sv-SE" sz="1400" dirty="0">
                <a:solidFill>
                  <a:srgbClr val="000000"/>
                </a:solidFill>
                <a:latin typeface="Arial"/>
              </a:rPr>
            </a:br>
            <a:r>
              <a:rPr lang="sv-SE" sz="1400" dirty="0">
                <a:solidFill>
                  <a:srgbClr val="000000"/>
                </a:solidFill>
                <a:latin typeface="Arial"/>
              </a:rPr>
              <a:t>SIS Bygghandlingar 	Anvisningar och rekommendationer</a:t>
            </a:r>
          </a:p>
        </p:txBody>
      </p:sp>
      <p:sp>
        <p:nvSpPr>
          <p:cNvPr id="5" name="Text Placeholder 3">
            <a:extLst>
              <a:ext uri="{FF2B5EF4-FFF2-40B4-BE49-F238E27FC236}">
                <a16:creationId xmlns:a16="http://schemas.microsoft.com/office/drawing/2014/main" id="{A39A0D15-47A6-8F90-38EE-5127AFED2FA8}"/>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3600" dirty="0">
                <a:solidFill>
                  <a:srgbClr val="000000"/>
                </a:solidFill>
                <a:latin typeface="Arial"/>
              </a:rPr>
              <a:t>Hänvisning till andra anvisningar och standarder </a:t>
            </a:r>
          </a:p>
        </p:txBody>
      </p:sp>
    </p:spTree>
    <p:extLst>
      <p:ext uri="{BB962C8B-B14F-4D97-AF65-F5344CB8AC3E}">
        <p14:creationId xmlns:p14="http://schemas.microsoft.com/office/powerpoint/2010/main" val="26072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Om BEAst Helplansritning skala 1:50</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55720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BEAst Helplansritning skala 1:50 är en anvisning för att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standardisera användningen av helplansritning i projektering, produktion, förvaltning och drift för att minska hanteringen med delplansritningar. Kraven bygger på gällande standarder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är förankrade med flera olika intressenter och systemleverantörer i branschen.</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Digital hantering av helplansritning för effektivare hantering i projektering, produktion, förvaltning och drift </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tillämpas av projektörer på uppdrag av beställare och byggherre</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avgränsar sig främst till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plan, sektion, fasad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schema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men kan tillämpas på annan redovisning</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Detaljeringsnivå är skala 1:50 för att möta behovet hos flera målgrupper och användningsområden</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Anvisning, tabeller och ritningsramsmallar med illustrationer finns fritt tillgängligt på BEAst webbsida</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br>
              <a:rPr kumimoji="0" lang="sv-SE" sz="16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itchFamily="34" charset="0"/>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BEAst Helplansritning har tagits fram branschgemensamt med stöd av SBUF, Svenska Byggbranschens Utvecklingsfond.</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Innovation som ger direkt nytta – alla parter kan enklare utveckla och effektivisera sina processer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med nuvarande systemstöd.</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3391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Helplansritning </a:t>
            </a:r>
            <a:r>
              <a:rPr kumimoji="0" lang="sv-SE" sz="3600" b="0" i="0" u="none" strike="noStrike" kern="1200" cap="none" spc="40" normalizeH="0" baseline="0" noProof="0">
                <a:ln>
                  <a:noFill/>
                </a:ln>
                <a:solidFill>
                  <a:srgbClr val="000000"/>
                </a:solidFill>
                <a:effectLst/>
                <a:uLnTx/>
                <a:uFillTx/>
                <a:latin typeface="Arial"/>
                <a:ea typeface="+mn-ea"/>
                <a:cs typeface="+mn-cs"/>
              </a:rPr>
              <a:t>– tre </a:t>
            </a:r>
            <a:r>
              <a:rPr kumimoji="0" lang="sv-SE" sz="3600" b="0" i="0" u="none" strike="noStrike" kern="1200" cap="none" spc="40" normalizeH="0" baseline="0" noProof="0" dirty="0">
                <a:ln>
                  <a:noFill/>
                </a:ln>
                <a:solidFill>
                  <a:srgbClr val="000000"/>
                </a:solidFill>
                <a:effectLst/>
                <a:uLnTx/>
                <a:uFillTx/>
                <a:latin typeface="Arial"/>
                <a:ea typeface="+mn-ea"/>
                <a:cs typeface="+mn-cs"/>
              </a:rPr>
              <a:t>delar </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82400" y="4040378"/>
            <a:ext cx="3686398" cy="127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Beslutsunderlag</a:t>
            </a:r>
            <a:r>
              <a:rPr kumimoji="0" lang="sv-SE"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beslutsfattare om nyttan med helplansritning och anvisningen</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293984" y="4042424"/>
            <a:ext cx="3669483" cy="11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Beställarstöd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projektledare om vilka krav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som ska ställas inför tillämpning</a:t>
            </a:r>
          </a:p>
        </p:txBody>
      </p:sp>
      <p:sp>
        <p:nvSpPr>
          <p:cNvPr id="22" name="Platshållare för innehåll 6">
            <a:extLst>
              <a:ext uri="{FF2B5EF4-FFF2-40B4-BE49-F238E27FC236}">
                <a16:creationId xmlns:a16="http://schemas.microsoft.com/office/drawing/2014/main" id="{4DC39369-3D20-A439-E359-E32493892A3D}"/>
              </a:ext>
            </a:extLst>
          </p:cNvPr>
          <p:cNvSpPr txBox="1">
            <a:spLocks noGrp="1" noRot="1" noMove="1" noResize="1" noEditPoints="1" noAdjustHandles="1" noChangeArrowheads="1" noChangeShapeType="1"/>
          </p:cNvSpPr>
          <p:nvPr/>
        </p:nvSpPr>
        <p:spPr bwMode="auto">
          <a:xfrm>
            <a:off x="8068236" y="4042424"/>
            <a:ext cx="3731934" cy="11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leverantörer med praktiskt stöd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inför leverans av helplansritning</a:t>
            </a:r>
          </a:p>
        </p:txBody>
      </p:sp>
      <p:pic>
        <p:nvPicPr>
          <p:cNvPr id="4" name="Bildobjekt 3">
            <a:extLst>
              <a:ext uri="{FF2B5EF4-FFF2-40B4-BE49-F238E27FC236}">
                <a16:creationId xmlns:a16="http://schemas.microsoft.com/office/drawing/2014/main" id="{49D02B57-3E2F-97E3-33BC-A690B0AE7B9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2400" y="1769077"/>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6" name="Bildobjekt 5">
            <a:extLst>
              <a:ext uri="{FF2B5EF4-FFF2-40B4-BE49-F238E27FC236}">
                <a16:creationId xmlns:a16="http://schemas.microsoft.com/office/drawing/2014/main" id="{3E450136-78EE-8F55-69A7-359BFDB7804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277069"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65AB9598-698B-9707-97FF-1B7D6A76DC45}"/>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8071738"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9882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43337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Stödmaterial – tabeller, illustrationer och ritningsramar</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EF2D3509-03D2-56B6-AB85-0AC6E93581E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8629" y="1769621"/>
            <a:ext cx="3392215" cy="2378184"/>
          </a:xfrm>
          <a:prstGeom prst="rect">
            <a:avLst/>
          </a:prstGeom>
          <a:effectLst>
            <a:outerShdw blurRad="50800" dist="38100" dir="8100000" algn="tr" rotWithShape="0">
              <a:prstClr val="black">
                <a:alpha val="40000"/>
              </a:prstClr>
            </a:outerShdw>
          </a:effectLst>
        </p:spPr>
      </p:pic>
      <p:pic>
        <p:nvPicPr>
          <p:cNvPr id="16" name="Bildobjekt 15">
            <a:extLst>
              <a:ext uri="{FF2B5EF4-FFF2-40B4-BE49-F238E27FC236}">
                <a16:creationId xmlns:a16="http://schemas.microsoft.com/office/drawing/2014/main" id="{FA8D0F7A-2A75-FFDD-00B1-0D855872267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175552" y="1772795"/>
            <a:ext cx="3363911" cy="2378184"/>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7DD63FCD-7F46-B726-09A4-A60C3D901290}"/>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7820437" y="1772795"/>
            <a:ext cx="3363911" cy="2378184"/>
          </a:xfrm>
          <a:prstGeom prst="rect">
            <a:avLst/>
          </a:prstGeom>
          <a:effectLst>
            <a:outerShdw blurRad="50800" dist="38100" dir="8100000" algn="tr" rotWithShape="0">
              <a:prstClr val="black">
                <a:alpha val="40000"/>
              </a:prstClr>
            </a:outerShdw>
          </a:effectLst>
        </p:spPr>
      </p:pic>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79425"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158436"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olika format</a:t>
            </a:r>
          </a:p>
        </p:txBody>
      </p:sp>
      <p:sp>
        <p:nvSpPr>
          <p:cNvPr id="4" name="Platshållare för innehåll 6">
            <a:extLst>
              <a:ext uri="{FF2B5EF4-FFF2-40B4-BE49-F238E27FC236}">
                <a16:creationId xmlns:a16="http://schemas.microsoft.com/office/drawing/2014/main" id="{5935EB84-3246-F110-AC29-2895E16AC1DF}"/>
              </a:ext>
            </a:extLst>
          </p:cNvPr>
          <p:cNvSpPr txBox="1">
            <a:spLocks noGrp="1" noRot="1" noMove="1" noResize="1" noEditPoints="1" noAdjustHandles="1" noChangeArrowheads="1" noChangeShapeType="1"/>
          </p:cNvSpPr>
          <p:nvPr/>
        </p:nvSpPr>
        <p:spPr bwMode="auto">
          <a:xfrm>
            <a:off x="482400" y="4789714"/>
            <a:ext cx="11227200" cy="5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innehåller systematik och namngivning av olika format med guide för byggnadsmått. BEAst Ritningsramsmallar med skala 1:50 för Format A finns till CAD-system Archicad, Autocad, Microstation, Revit och Tekla.</a:t>
            </a:r>
            <a:endParaRPr kumimoji="0" lang="sv-SE"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itchFamily="34" charset="0"/>
            </a:endParaRPr>
          </a:p>
        </p:txBody>
      </p:sp>
      <p:sp>
        <p:nvSpPr>
          <p:cNvPr id="6" name="Platshållare för innehåll 6">
            <a:extLst>
              <a:ext uri="{FF2B5EF4-FFF2-40B4-BE49-F238E27FC236}">
                <a16:creationId xmlns:a16="http://schemas.microsoft.com/office/drawing/2014/main" id="{B49938F5-3BF4-FBAF-7D2F-24D3EECF4522}"/>
              </a:ext>
            </a:extLst>
          </p:cNvPr>
          <p:cNvSpPr txBox="1">
            <a:spLocks noGrp="1" noRot="1" noMove="1" noResize="1" noEditPoints="1" noAdjustHandles="1" noChangeArrowheads="1" noChangeShapeType="1"/>
          </p:cNvSpPr>
          <p:nvPr/>
        </p:nvSpPr>
        <p:spPr bwMode="auto">
          <a:xfrm>
            <a:off x="7820437" y="4246215"/>
            <a:ext cx="3794630"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förlängda format</a:t>
            </a:r>
          </a:p>
        </p:txBody>
      </p:sp>
    </p:spTree>
    <p:extLst>
      <p:ext uri="{BB962C8B-B14F-4D97-AF65-F5344CB8AC3E}">
        <p14:creationId xmlns:p14="http://schemas.microsoft.com/office/powerpoint/2010/main" val="31905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Format A1 – 16A0</a:t>
            </a:r>
            <a:br>
              <a:rPr kumimoji="0" lang="sv-SE" sz="2000" b="0" i="0" u="none" strike="noStrike" kern="1200" cap="none" spc="40" normalizeH="0" baseline="0" noProof="0" dirty="0">
                <a:ln>
                  <a:noFill/>
                </a:ln>
                <a:solidFill>
                  <a:srgbClr val="952140"/>
                </a:solidFill>
                <a:effectLst/>
                <a:uLnTx/>
                <a:uFillTx/>
                <a:latin typeface="Source Sans Pro" panose="020B0503030403020204" pitchFamily="34" charset="0"/>
                <a:ea typeface="Times New Roman" panose="02020603050405020304" pitchFamily="18" charset="0"/>
                <a:cs typeface="Times New Roman" panose="02020603050405020304" pitchFamily="18" charset="0"/>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Bildobjekt 13">
            <a:extLst>
              <a:ext uri="{FF2B5EF4-FFF2-40B4-BE49-F238E27FC236}">
                <a16:creationId xmlns:a16="http://schemas.microsoft.com/office/drawing/2014/main" id="{C66B5371-F05A-1F3A-5BCE-B8FD8FAD76D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82400" y="1762125"/>
            <a:ext cx="6232725" cy="4411127"/>
          </a:xfrm>
          <a:prstGeom prst="rect">
            <a:avLst/>
          </a:prstGeom>
        </p:spPr>
      </p:pic>
      <p:sp>
        <p:nvSpPr>
          <p:cNvPr id="15" name="Rektangel 14">
            <a:extLst>
              <a:ext uri="{FF2B5EF4-FFF2-40B4-BE49-F238E27FC236}">
                <a16:creationId xmlns:a16="http://schemas.microsoft.com/office/drawing/2014/main" id="{AB8CFFBB-9F1A-14F1-436F-B73D6C4FCBBC}"/>
              </a:ext>
            </a:extLst>
          </p:cNvPr>
          <p:cNvSpPr>
            <a:spLocks noGrp="1" noRot="1" noMove="1" noResize="1" noEditPoints="1" noAdjustHandles="1" noChangeArrowheads="1" noChangeShapeType="1"/>
          </p:cNvSpPr>
          <p:nvPr/>
        </p:nvSpPr>
        <p:spPr>
          <a:xfrm>
            <a:off x="482400" y="1762125"/>
            <a:ext cx="6232725" cy="4398963"/>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16A0</a:t>
            </a:r>
          </a:p>
        </p:txBody>
      </p:sp>
      <p:sp>
        <p:nvSpPr>
          <p:cNvPr id="16" name="Rektangel 15">
            <a:extLst>
              <a:ext uri="{FF2B5EF4-FFF2-40B4-BE49-F238E27FC236}">
                <a16:creationId xmlns:a16="http://schemas.microsoft.com/office/drawing/2014/main" id="{10F3B947-771F-C7D2-93F9-C74CBB3D0276}"/>
              </a:ext>
            </a:extLst>
          </p:cNvPr>
          <p:cNvSpPr>
            <a:spLocks noGrp="1" noRot="1" noMove="1" noResize="1" noEditPoints="1" noAdjustHandles="1" noChangeArrowheads="1" noChangeShapeType="1"/>
          </p:cNvSpPr>
          <p:nvPr/>
        </p:nvSpPr>
        <p:spPr>
          <a:xfrm>
            <a:off x="482399" y="3067051"/>
            <a:ext cx="4375351" cy="3094037"/>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17" name="Rektangel 16">
            <a:extLst>
              <a:ext uri="{FF2B5EF4-FFF2-40B4-BE49-F238E27FC236}">
                <a16:creationId xmlns:a16="http://schemas.microsoft.com/office/drawing/2014/main" id="{2D10239C-5B7C-0113-8A2F-91FDC2B72D3A}"/>
              </a:ext>
            </a:extLst>
          </p:cNvPr>
          <p:cNvSpPr>
            <a:spLocks noGrp="1" noRot="1" noMove="1" noResize="1" noEditPoints="1" noAdjustHandles="1" noChangeArrowheads="1" noChangeShapeType="1"/>
          </p:cNvSpPr>
          <p:nvPr/>
        </p:nvSpPr>
        <p:spPr>
          <a:xfrm>
            <a:off x="482401" y="3993906"/>
            <a:ext cx="3081195" cy="216718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4A0</a:t>
            </a:r>
          </a:p>
        </p:txBody>
      </p:sp>
      <p:sp>
        <p:nvSpPr>
          <p:cNvPr id="18" name="Rektangel 17">
            <a:extLst>
              <a:ext uri="{FF2B5EF4-FFF2-40B4-BE49-F238E27FC236}">
                <a16:creationId xmlns:a16="http://schemas.microsoft.com/office/drawing/2014/main" id="{FAD0989C-D349-998E-4C6A-1A98949C7DC1}"/>
              </a:ext>
            </a:extLst>
          </p:cNvPr>
          <p:cNvSpPr>
            <a:spLocks noGrp="1" noRot="1" noMove="1" noResize="1" noEditPoints="1" noAdjustHandles="1" noChangeArrowheads="1" noChangeShapeType="1"/>
          </p:cNvSpPr>
          <p:nvPr/>
        </p:nvSpPr>
        <p:spPr>
          <a:xfrm>
            <a:off x="482398" y="4644537"/>
            <a:ext cx="2155294" cy="1516551"/>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24" name="Rektangel 23">
            <a:extLst>
              <a:ext uri="{FF2B5EF4-FFF2-40B4-BE49-F238E27FC236}">
                <a16:creationId xmlns:a16="http://schemas.microsoft.com/office/drawing/2014/main" id="{08B388CE-C50A-FC88-B0F6-95C972FD7FF0}"/>
              </a:ext>
            </a:extLst>
          </p:cNvPr>
          <p:cNvSpPr>
            <a:spLocks noGrp="1" noRot="1" noMove="1" noResize="1" noEditPoints="1" noAdjustHandles="1" noChangeArrowheads="1" noChangeShapeType="1"/>
          </p:cNvSpPr>
          <p:nvPr/>
        </p:nvSpPr>
        <p:spPr>
          <a:xfrm>
            <a:off x="482398" y="5114925"/>
            <a:ext cx="1498069" cy="1046163"/>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A0</a:t>
            </a:r>
          </a:p>
        </p:txBody>
      </p:sp>
      <p:sp>
        <p:nvSpPr>
          <p:cNvPr id="25" name="Rektangel 24">
            <a:extLst>
              <a:ext uri="{FF2B5EF4-FFF2-40B4-BE49-F238E27FC236}">
                <a16:creationId xmlns:a16="http://schemas.microsoft.com/office/drawing/2014/main" id="{696E7DA0-08E8-DFEB-0DE4-4E603A4DD241}"/>
              </a:ext>
            </a:extLst>
          </p:cNvPr>
          <p:cNvSpPr>
            <a:spLocks noGrp="1" noRot="1" noMove="1" noResize="1" noEditPoints="1" noAdjustHandles="1" noChangeArrowheads="1" noChangeShapeType="1"/>
          </p:cNvSpPr>
          <p:nvPr/>
        </p:nvSpPr>
        <p:spPr>
          <a:xfrm>
            <a:off x="482398" y="5431448"/>
            <a:ext cx="1038672" cy="729641"/>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8" name="Text Placeholder 2">
            <a:extLst>
              <a:ext uri="{FF2B5EF4-FFF2-40B4-BE49-F238E27FC236}">
                <a16:creationId xmlns:a16="http://schemas.microsoft.com/office/drawing/2014/main" id="{A4A16E6D-59C6-9879-D071-E9CC85D7DC49}"/>
              </a:ext>
            </a:extLst>
          </p:cNvPr>
          <p:cNvSpPr txBox="1">
            <a:spLocks noGrp="1" noRot="1" noMove="1" noResize="1" noEditPoints="1" noAdjustHandles="1" noChangeArrowheads="1" noChangeShapeType="1"/>
          </p:cNvSpPr>
          <p:nvPr/>
        </p:nvSpPr>
        <p:spPr>
          <a:xfrm>
            <a:off x="7591425" y="1774826"/>
            <a:ext cx="43200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x 5080 mm, blå markering i illustrationen visar format inom denna standard.</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och B med guide för byggnadsmått finns tillgängligt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endParaRPr kumimoji="0" lang="sv-SE" sz="1600" b="0" i="0" u="none" strike="noStrike" kern="1200" cap="none" spc="40" normalizeH="0" baseline="0" noProof="0" dirty="0">
              <a:ln>
                <a:noFill/>
              </a:ln>
              <a:solidFill>
                <a:prstClr val="white"/>
              </a:solidFill>
              <a:effectLst/>
              <a:highlight>
                <a:srgbClr val="FFFF00"/>
              </a:highligh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99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73996D72-5244-A628-9D52-65022BA10537}"/>
              </a:ext>
            </a:extLst>
          </p:cNvPr>
          <p:cNvPicPr>
            <a:picLocks noGrp="1" noRot="1" noChangeAspect="1" noMove="1" noResize="1" noEditPoints="1" noAdjustHandles="1" noChangeArrowheads="1" noChangeShapeType="1" noCrop="1"/>
          </p:cNvPicPr>
          <p:nvPr/>
        </p:nvPicPr>
        <p:blipFill>
          <a:blip r:embed="rId3"/>
          <a:stretch>
            <a:fillRect/>
          </a:stretch>
        </p:blipFill>
        <p:spPr>
          <a:xfrm>
            <a:off x="477600" y="1769850"/>
            <a:ext cx="5217001" cy="4391238"/>
          </a:xfrm>
          <a:prstGeom prst="rect">
            <a:avLst/>
          </a:prstGeom>
          <a:ln w="3175">
            <a:noFill/>
          </a:ln>
        </p:spPr>
      </p:pic>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Förlängda Format A1.A0 – 16A0.128A0</a:t>
            </a:r>
            <a:br>
              <a:rPr kumimoji="0" lang="sv-SE" sz="40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ktangel 4">
            <a:extLst>
              <a:ext uri="{FF2B5EF4-FFF2-40B4-BE49-F238E27FC236}">
                <a16:creationId xmlns:a16="http://schemas.microsoft.com/office/drawing/2014/main" id="{882B24A5-2E6F-3321-16D7-AD4AC2B8FE40}"/>
              </a:ext>
            </a:extLst>
          </p:cNvPr>
          <p:cNvSpPr>
            <a:spLocks noGrp="1" noRot="1" noMove="1" noResize="1" noEditPoints="1" noAdjustHandles="1" noChangeArrowheads="1" noChangeShapeType="1"/>
          </p:cNvSpPr>
          <p:nvPr/>
        </p:nvSpPr>
        <p:spPr>
          <a:xfrm>
            <a:off x="482404" y="1773238"/>
            <a:ext cx="5212198" cy="1117282"/>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16A0.128A0</a:t>
            </a:r>
          </a:p>
        </p:txBody>
      </p:sp>
      <p:sp>
        <p:nvSpPr>
          <p:cNvPr id="6" name="Rektangel 5">
            <a:extLst>
              <a:ext uri="{FF2B5EF4-FFF2-40B4-BE49-F238E27FC236}">
                <a16:creationId xmlns:a16="http://schemas.microsoft.com/office/drawing/2014/main" id="{FF21D67D-2BDC-951A-9EF6-1841FA9F8E0A}"/>
              </a:ext>
            </a:extLst>
          </p:cNvPr>
          <p:cNvSpPr>
            <a:spLocks noGrp="1" noRot="1" noMove="1" noResize="1" noEditPoints="1" noAdjustHandles="1" noChangeArrowheads="1" noChangeShapeType="1"/>
          </p:cNvSpPr>
          <p:nvPr/>
        </p:nvSpPr>
        <p:spPr>
          <a:xfrm>
            <a:off x="482400" y="1773238"/>
            <a:ext cx="3676836" cy="1115251"/>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16A0.64A0</a:t>
            </a:r>
          </a:p>
        </p:txBody>
      </p:sp>
      <p:sp>
        <p:nvSpPr>
          <p:cNvPr id="8" name="Rektangel 7">
            <a:extLst>
              <a:ext uri="{FF2B5EF4-FFF2-40B4-BE49-F238E27FC236}">
                <a16:creationId xmlns:a16="http://schemas.microsoft.com/office/drawing/2014/main" id="{E535AB24-D3CF-89C1-48E7-F84C6BF8CE5D}"/>
              </a:ext>
            </a:extLst>
          </p:cNvPr>
          <p:cNvSpPr>
            <a:spLocks noGrp="1" noRot="1" noMove="1" noResize="1" noEditPoints="1" noAdjustHandles="1" noChangeArrowheads="1" noChangeShapeType="1"/>
          </p:cNvSpPr>
          <p:nvPr/>
        </p:nvSpPr>
        <p:spPr>
          <a:xfrm>
            <a:off x="482400" y="1775269"/>
            <a:ext cx="2594566" cy="1115251"/>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16A0.32A0</a:t>
            </a:r>
          </a:p>
        </p:txBody>
      </p:sp>
      <p:sp>
        <p:nvSpPr>
          <p:cNvPr id="9" name="Rektangel 8">
            <a:extLst>
              <a:ext uri="{FF2B5EF4-FFF2-40B4-BE49-F238E27FC236}">
                <a16:creationId xmlns:a16="http://schemas.microsoft.com/office/drawing/2014/main" id="{0BD186BC-C0B0-1607-DEAC-11F0D943CC69}"/>
              </a:ext>
            </a:extLst>
          </p:cNvPr>
          <p:cNvSpPr>
            <a:spLocks noGrp="1" noRot="1" noMove="1" noResize="1" noEditPoints="1" noAdjustHandles="1" noChangeArrowheads="1" noChangeShapeType="1"/>
          </p:cNvSpPr>
          <p:nvPr/>
        </p:nvSpPr>
        <p:spPr>
          <a:xfrm>
            <a:off x="482399" y="1777299"/>
            <a:ext cx="1828288" cy="1115252"/>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a:t>
            </a:r>
          </a:p>
        </p:txBody>
      </p:sp>
      <p:sp>
        <p:nvSpPr>
          <p:cNvPr id="27" name="Text Placeholder 2">
            <a:extLst>
              <a:ext uri="{FF2B5EF4-FFF2-40B4-BE49-F238E27FC236}">
                <a16:creationId xmlns:a16="http://schemas.microsoft.com/office/drawing/2014/main" id="{14FD5A87-3DF6-981A-682F-B14F1944FE21}"/>
              </a:ext>
            </a:extLst>
          </p:cNvPr>
          <p:cNvSpPr txBox="1">
            <a:spLocks noGrp="1" noRot="1" noMove="1" noResize="1" noEditPoints="1" noAdjustHandles="1" noChangeArrowheads="1" noChangeShapeType="1"/>
          </p:cNvSpPr>
          <p:nvPr/>
        </p:nvSpPr>
        <p:spPr>
          <a:xfrm>
            <a:off x="7572375" y="1782545"/>
            <a:ext cx="43200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med namnsättning till förlängda format.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x 5080 mm, blå markering i illustrationen visar format inom denna standard.</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Illustrationen visar Format A och förlängning från A1.A0 till 16A0.128A0.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Globen Avicii arena 110 meter i diameter ryms på en helplanritning 16A0.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och B med guide för byggnadsmått finns tillgängligt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endParaRPr kumimoji="0" lang="sv-SE" sz="1600" b="0" i="0" u="none" strike="noStrike" kern="1200" cap="none" spc="40" normalizeH="0" baseline="0" noProof="0" dirty="0">
              <a:ln>
                <a:noFill/>
              </a:ln>
              <a:solidFill>
                <a:prstClr val="white"/>
              </a:solidFill>
              <a:effectLst/>
              <a:highlight>
                <a:srgbClr val="FFFF00"/>
              </a:highligh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30" name="Rektangel 29">
            <a:extLst>
              <a:ext uri="{FF2B5EF4-FFF2-40B4-BE49-F238E27FC236}">
                <a16:creationId xmlns:a16="http://schemas.microsoft.com/office/drawing/2014/main" id="{780E8AAF-5486-398C-A24F-80D41078996E}"/>
              </a:ext>
            </a:extLst>
          </p:cNvPr>
          <p:cNvSpPr>
            <a:spLocks noGrp="1" noRot="1" noMove="1" noResize="1" noEditPoints="1" noAdjustHandles="1" noChangeArrowheads="1" noChangeShapeType="1"/>
          </p:cNvSpPr>
          <p:nvPr/>
        </p:nvSpPr>
        <p:spPr>
          <a:xfrm>
            <a:off x="479425" y="3110865"/>
            <a:ext cx="3679810" cy="785480"/>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8A0.64A0</a:t>
            </a:r>
          </a:p>
        </p:txBody>
      </p:sp>
      <p:sp>
        <p:nvSpPr>
          <p:cNvPr id="31" name="Rektangel 30">
            <a:extLst>
              <a:ext uri="{FF2B5EF4-FFF2-40B4-BE49-F238E27FC236}">
                <a16:creationId xmlns:a16="http://schemas.microsoft.com/office/drawing/2014/main" id="{563FD0BA-CB22-51E9-9823-E66B74E49BFD}"/>
              </a:ext>
            </a:extLst>
          </p:cNvPr>
          <p:cNvSpPr>
            <a:spLocks noGrp="1" noRot="1" noMove="1" noResize="1" noEditPoints="1" noAdjustHandles="1" noChangeArrowheads="1" noChangeShapeType="1"/>
          </p:cNvSpPr>
          <p:nvPr/>
        </p:nvSpPr>
        <p:spPr>
          <a:xfrm>
            <a:off x="479425" y="3110864"/>
            <a:ext cx="2594565" cy="779146"/>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8A0.32A0</a:t>
            </a:r>
          </a:p>
        </p:txBody>
      </p:sp>
      <p:sp>
        <p:nvSpPr>
          <p:cNvPr id="32" name="Rektangel 31">
            <a:extLst>
              <a:ext uri="{FF2B5EF4-FFF2-40B4-BE49-F238E27FC236}">
                <a16:creationId xmlns:a16="http://schemas.microsoft.com/office/drawing/2014/main" id="{AA775919-F421-1973-7D73-5B9E6AEBA369}"/>
              </a:ext>
            </a:extLst>
          </p:cNvPr>
          <p:cNvSpPr>
            <a:spLocks noGrp="1" noRot="1" noMove="1" noResize="1" noEditPoints="1" noAdjustHandles="1" noChangeArrowheads="1" noChangeShapeType="1"/>
          </p:cNvSpPr>
          <p:nvPr/>
        </p:nvSpPr>
        <p:spPr>
          <a:xfrm>
            <a:off x="479424" y="3106490"/>
            <a:ext cx="1828288" cy="78555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8A0.16A0</a:t>
            </a:r>
          </a:p>
        </p:txBody>
      </p:sp>
      <p:sp>
        <p:nvSpPr>
          <p:cNvPr id="33" name="Rektangel 32">
            <a:extLst>
              <a:ext uri="{FF2B5EF4-FFF2-40B4-BE49-F238E27FC236}">
                <a16:creationId xmlns:a16="http://schemas.microsoft.com/office/drawing/2014/main" id="{BD0AE852-7574-B579-514B-6BB4EC2931C2}"/>
              </a:ext>
            </a:extLst>
          </p:cNvPr>
          <p:cNvSpPr>
            <a:spLocks noGrp="1" noRot="1" noMove="1" noResize="1" noEditPoints="1" noAdjustHandles="1" noChangeArrowheads="1" noChangeShapeType="1"/>
          </p:cNvSpPr>
          <p:nvPr/>
        </p:nvSpPr>
        <p:spPr>
          <a:xfrm>
            <a:off x="481329" y="3108521"/>
            <a:ext cx="1288415" cy="78148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a:t>
            </a:r>
          </a:p>
        </p:txBody>
      </p:sp>
      <p:sp>
        <p:nvSpPr>
          <p:cNvPr id="34" name="Rektangel 33">
            <a:extLst>
              <a:ext uri="{FF2B5EF4-FFF2-40B4-BE49-F238E27FC236}">
                <a16:creationId xmlns:a16="http://schemas.microsoft.com/office/drawing/2014/main" id="{855B84A3-F5C0-9E41-CDD0-A56BDE772651}"/>
              </a:ext>
            </a:extLst>
          </p:cNvPr>
          <p:cNvSpPr>
            <a:spLocks noGrp="1" noRot="1" noMove="1" noResize="1" noEditPoints="1" noAdjustHandles="1" noChangeArrowheads="1" noChangeShapeType="1"/>
          </p:cNvSpPr>
          <p:nvPr/>
        </p:nvSpPr>
        <p:spPr>
          <a:xfrm>
            <a:off x="488930" y="4106284"/>
            <a:ext cx="2585057" cy="559596"/>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4A0.32A0</a:t>
            </a:r>
          </a:p>
        </p:txBody>
      </p:sp>
      <p:sp>
        <p:nvSpPr>
          <p:cNvPr id="35" name="Rektangel 34">
            <a:extLst>
              <a:ext uri="{FF2B5EF4-FFF2-40B4-BE49-F238E27FC236}">
                <a16:creationId xmlns:a16="http://schemas.microsoft.com/office/drawing/2014/main" id="{39CB93F0-5B32-9F57-DBB5-0A88A277A13F}"/>
              </a:ext>
            </a:extLst>
          </p:cNvPr>
          <p:cNvSpPr>
            <a:spLocks noGrp="1" noRot="1" noMove="1" noResize="1" noEditPoints="1" noAdjustHandles="1" noChangeArrowheads="1" noChangeShapeType="1"/>
          </p:cNvSpPr>
          <p:nvPr/>
        </p:nvSpPr>
        <p:spPr>
          <a:xfrm>
            <a:off x="479425" y="4105980"/>
            <a:ext cx="1828287" cy="56267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4A0.16A0</a:t>
            </a:r>
          </a:p>
        </p:txBody>
      </p:sp>
      <p:sp>
        <p:nvSpPr>
          <p:cNvPr id="36" name="Rektangel 35">
            <a:extLst>
              <a:ext uri="{FF2B5EF4-FFF2-40B4-BE49-F238E27FC236}">
                <a16:creationId xmlns:a16="http://schemas.microsoft.com/office/drawing/2014/main" id="{BAA2373D-47C4-976C-CBB4-A854F378F030}"/>
              </a:ext>
            </a:extLst>
          </p:cNvPr>
          <p:cNvSpPr>
            <a:spLocks noGrp="1" noRot="1" noMove="1" noResize="1" noEditPoints="1" noAdjustHandles="1" noChangeArrowheads="1" noChangeShapeType="1"/>
          </p:cNvSpPr>
          <p:nvPr/>
        </p:nvSpPr>
        <p:spPr>
          <a:xfrm>
            <a:off x="479425" y="4111003"/>
            <a:ext cx="1285484" cy="554878"/>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4A0.8A0</a:t>
            </a:r>
          </a:p>
        </p:txBody>
      </p:sp>
      <p:sp>
        <p:nvSpPr>
          <p:cNvPr id="37" name="Rektangel 36">
            <a:extLst>
              <a:ext uri="{FF2B5EF4-FFF2-40B4-BE49-F238E27FC236}">
                <a16:creationId xmlns:a16="http://schemas.microsoft.com/office/drawing/2014/main" id="{AA7B38E7-105B-9000-69FE-8ED3FB701D4C}"/>
              </a:ext>
            </a:extLst>
          </p:cNvPr>
          <p:cNvSpPr>
            <a:spLocks noGrp="1" noRot="1" noMove="1" noResize="1" noEditPoints="1" noAdjustHandles="1" noChangeArrowheads="1" noChangeShapeType="1"/>
          </p:cNvSpPr>
          <p:nvPr/>
        </p:nvSpPr>
        <p:spPr>
          <a:xfrm>
            <a:off x="479424" y="4109957"/>
            <a:ext cx="911207" cy="555923"/>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a:t>
            </a:r>
          </a:p>
        </p:txBody>
      </p:sp>
      <p:sp>
        <p:nvSpPr>
          <p:cNvPr id="38" name="Rektangel 37">
            <a:extLst>
              <a:ext uri="{FF2B5EF4-FFF2-40B4-BE49-F238E27FC236}">
                <a16:creationId xmlns:a16="http://schemas.microsoft.com/office/drawing/2014/main" id="{30188061-5501-639C-AF74-8B9FE86A78E9}"/>
              </a:ext>
            </a:extLst>
          </p:cNvPr>
          <p:cNvSpPr>
            <a:spLocks noGrp="1" noRot="1" noMove="1" noResize="1" noEditPoints="1" noAdjustHandles="1" noChangeArrowheads="1" noChangeShapeType="1"/>
          </p:cNvSpPr>
          <p:nvPr/>
        </p:nvSpPr>
        <p:spPr>
          <a:xfrm>
            <a:off x="479425" y="4882198"/>
            <a:ext cx="1828285" cy="387325"/>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2A0.16A0</a:t>
            </a:r>
          </a:p>
        </p:txBody>
      </p:sp>
      <p:sp>
        <p:nvSpPr>
          <p:cNvPr id="39" name="Rektangel 38">
            <a:extLst>
              <a:ext uri="{FF2B5EF4-FFF2-40B4-BE49-F238E27FC236}">
                <a16:creationId xmlns:a16="http://schemas.microsoft.com/office/drawing/2014/main" id="{1F685BFC-C22E-4942-2EB9-BE87A94C4E35}"/>
              </a:ext>
            </a:extLst>
          </p:cNvPr>
          <p:cNvSpPr>
            <a:spLocks noGrp="1" noRot="1" noMove="1" noResize="1" noEditPoints="1" noAdjustHandles="1" noChangeArrowheads="1" noChangeShapeType="1"/>
          </p:cNvSpPr>
          <p:nvPr/>
        </p:nvSpPr>
        <p:spPr>
          <a:xfrm>
            <a:off x="476251" y="4882199"/>
            <a:ext cx="1288657" cy="387324"/>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2A0.8A0</a:t>
            </a:r>
          </a:p>
        </p:txBody>
      </p:sp>
      <p:sp>
        <p:nvSpPr>
          <p:cNvPr id="40" name="Rektangel 39">
            <a:extLst>
              <a:ext uri="{FF2B5EF4-FFF2-40B4-BE49-F238E27FC236}">
                <a16:creationId xmlns:a16="http://schemas.microsoft.com/office/drawing/2014/main" id="{0AD62D44-0BC4-E72F-B97D-BBFA1770E35F}"/>
              </a:ext>
            </a:extLst>
          </p:cNvPr>
          <p:cNvSpPr>
            <a:spLocks noGrp="1" noRot="1" noMove="1" noResize="1" noEditPoints="1" noAdjustHandles="1" noChangeArrowheads="1" noChangeShapeType="1"/>
          </p:cNvSpPr>
          <p:nvPr/>
        </p:nvSpPr>
        <p:spPr>
          <a:xfrm>
            <a:off x="476251" y="4877826"/>
            <a:ext cx="911207" cy="387324"/>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2A0.4A0</a:t>
            </a:r>
          </a:p>
        </p:txBody>
      </p:sp>
      <p:sp>
        <p:nvSpPr>
          <p:cNvPr id="41" name="Rektangel 40">
            <a:extLst>
              <a:ext uri="{FF2B5EF4-FFF2-40B4-BE49-F238E27FC236}">
                <a16:creationId xmlns:a16="http://schemas.microsoft.com/office/drawing/2014/main" id="{788FF666-C45D-056F-A055-CC067F173B5E}"/>
              </a:ext>
            </a:extLst>
          </p:cNvPr>
          <p:cNvSpPr>
            <a:spLocks noGrp="1" noRot="1" noMove="1" noResize="1" noEditPoints="1" noAdjustHandles="1" noChangeArrowheads="1" noChangeShapeType="1"/>
          </p:cNvSpPr>
          <p:nvPr/>
        </p:nvSpPr>
        <p:spPr>
          <a:xfrm>
            <a:off x="479425" y="4882199"/>
            <a:ext cx="627422" cy="38935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a:t>
            </a:r>
          </a:p>
        </p:txBody>
      </p:sp>
      <p:sp>
        <p:nvSpPr>
          <p:cNvPr id="42" name="Rektangel 41">
            <a:extLst>
              <a:ext uri="{FF2B5EF4-FFF2-40B4-BE49-F238E27FC236}">
                <a16:creationId xmlns:a16="http://schemas.microsoft.com/office/drawing/2014/main" id="{41FE8218-D392-414D-3927-AE2215FB2136}"/>
              </a:ext>
            </a:extLst>
          </p:cNvPr>
          <p:cNvSpPr>
            <a:spLocks noGrp="1" noRot="1" noMove="1" noResize="1" noEditPoints="1" noAdjustHandles="1" noChangeArrowheads="1" noChangeShapeType="1"/>
          </p:cNvSpPr>
          <p:nvPr/>
        </p:nvSpPr>
        <p:spPr>
          <a:xfrm>
            <a:off x="479425" y="5485019"/>
            <a:ext cx="1285483" cy="26651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A0.8A0</a:t>
            </a:r>
          </a:p>
        </p:txBody>
      </p:sp>
      <p:sp>
        <p:nvSpPr>
          <p:cNvPr id="43" name="Rektangel 42">
            <a:extLst>
              <a:ext uri="{FF2B5EF4-FFF2-40B4-BE49-F238E27FC236}">
                <a16:creationId xmlns:a16="http://schemas.microsoft.com/office/drawing/2014/main" id="{4B96D3CB-2265-365C-5121-9C4E773DCA9A}"/>
              </a:ext>
            </a:extLst>
          </p:cNvPr>
          <p:cNvSpPr>
            <a:spLocks noGrp="1" noRot="1" noMove="1" noResize="1" noEditPoints="1" noAdjustHandles="1" noChangeArrowheads="1" noChangeShapeType="1"/>
          </p:cNvSpPr>
          <p:nvPr/>
        </p:nvSpPr>
        <p:spPr>
          <a:xfrm>
            <a:off x="469795" y="5480643"/>
            <a:ext cx="916269" cy="27797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A0.4A0</a:t>
            </a:r>
          </a:p>
        </p:txBody>
      </p:sp>
      <p:sp>
        <p:nvSpPr>
          <p:cNvPr id="44" name="Rektangel 43">
            <a:extLst>
              <a:ext uri="{FF2B5EF4-FFF2-40B4-BE49-F238E27FC236}">
                <a16:creationId xmlns:a16="http://schemas.microsoft.com/office/drawing/2014/main" id="{D924AEA6-8D0C-48DF-4EF2-DD6D35837071}"/>
              </a:ext>
            </a:extLst>
          </p:cNvPr>
          <p:cNvSpPr>
            <a:spLocks noGrp="1" noRot="1" noMove="1" noResize="1" noEditPoints="1" noAdjustHandles="1" noChangeArrowheads="1" noChangeShapeType="1"/>
          </p:cNvSpPr>
          <p:nvPr/>
        </p:nvSpPr>
        <p:spPr>
          <a:xfrm>
            <a:off x="476251" y="5485019"/>
            <a:ext cx="634533" cy="27359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A0.2A0</a:t>
            </a:r>
          </a:p>
        </p:txBody>
      </p:sp>
      <p:sp>
        <p:nvSpPr>
          <p:cNvPr id="45" name="Rektangel 44">
            <a:extLst>
              <a:ext uri="{FF2B5EF4-FFF2-40B4-BE49-F238E27FC236}">
                <a16:creationId xmlns:a16="http://schemas.microsoft.com/office/drawing/2014/main" id="{5EA4D900-1B89-8633-786C-E7FCD52AA659}"/>
              </a:ext>
            </a:extLst>
          </p:cNvPr>
          <p:cNvSpPr>
            <a:spLocks noGrp="1" noRot="1" noMove="1" noResize="1" noEditPoints="1" noAdjustHandles="1" noChangeArrowheads="1" noChangeShapeType="1"/>
          </p:cNvSpPr>
          <p:nvPr/>
        </p:nvSpPr>
        <p:spPr>
          <a:xfrm>
            <a:off x="474426" y="5484457"/>
            <a:ext cx="440500" cy="26707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a:t>
            </a:r>
          </a:p>
        </p:txBody>
      </p:sp>
      <p:sp>
        <p:nvSpPr>
          <p:cNvPr id="46" name="Rektangel 45">
            <a:extLst>
              <a:ext uri="{FF2B5EF4-FFF2-40B4-BE49-F238E27FC236}">
                <a16:creationId xmlns:a16="http://schemas.microsoft.com/office/drawing/2014/main" id="{2FE9393D-671A-A15A-AB43-8545CFB4D16A}"/>
              </a:ext>
            </a:extLst>
          </p:cNvPr>
          <p:cNvSpPr>
            <a:spLocks noGrp="1" noRot="1" noMove="1" noResize="1" noEditPoints="1" noAdjustHandles="1" noChangeArrowheads="1" noChangeShapeType="1"/>
          </p:cNvSpPr>
          <p:nvPr/>
        </p:nvSpPr>
        <p:spPr>
          <a:xfrm>
            <a:off x="479425" y="5974111"/>
            <a:ext cx="906640" cy="183873"/>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A1.4A0</a:t>
            </a:r>
          </a:p>
        </p:txBody>
      </p:sp>
      <p:sp>
        <p:nvSpPr>
          <p:cNvPr id="47" name="Rektangel 46">
            <a:extLst>
              <a:ext uri="{FF2B5EF4-FFF2-40B4-BE49-F238E27FC236}">
                <a16:creationId xmlns:a16="http://schemas.microsoft.com/office/drawing/2014/main" id="{6F9ABFC8-51F1-1D91-C98C-EF342E99E2DD}"/>
              </a:ext>
            </a:extLst>
          </p:cNvPr>
          <p:cNvSpPr>
            <a:spLocks noGrp="1" noRot="1" noMove="1" noResize="1" noEditPoints="1" noAdjustHandles="1" noChangeArrowheads="1" noChangeShapeType="1"/>
          </p:cNvSpPr>
          <p:nvPr/>
        </p:nvSpPr>
        <p:spPr>
          <a:xfrm>
            <a:off x="479426" y="5967032"/>
            <a:ext cx="627421" cy="190952"/>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A1.2A0</a:t>
            </a:r>
          </a:p>
        </p:txBody>
      </p:sp>
      <p:sp>
        <p:nvSpPr>
          <p:cNvPr id="48" name="Rektangel 47">
            <a:extLst>
              <a:ext uri="{FF2B5EF4-FFF2-40B4-BE49-F238E27FC236}">
                <a16:creationId xmlns:a16="http://schemas.microsoft.com/office/drawing/2014/main" id="{D3FDAAD9-8EF8-0B33-8502-34F05067700B}"/>
              </a:ext>
            </a:extLst>
          </p:cNvPr>
          <p:cNvSpPr>
            <a:spLocks noGrp="1" noRot="1" noMove="1" noResize="1" noEditPoints="1" noAdjustHandles="1" noChangeArrowheads="1" noChangeShapeType="1"/>
          </p:cNvSpPr>
          <p:nvPr/>
        </p:nvSpPr>
        <p:spPr>
          <a:xfrm>
            <a:off x="479426" y="5964438"/>
            <a:ext cx="441958" cy="19354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A1.A0</a:t>
            </a:r>
          </a:p>
        </p:txBody>
      </p:sp>
      <p:sp>
        <p:nvSpPr>
          <p:cNvPr id="49" name="Rektangel 48">
            <a:extLst>
              <a:ext uri="{FF2B5EF4-FFF2-40B4-BE49-F238E27FC236}">
                <a16:creationId xmlns:a16="http://schemas.microsoft.com/office/drawing/2014/main" id="{51088C3B-2FD8-18B7-AFB2-74878E5F5247}"/>
              </a:ext>
            </a:extLst>
          </p:cNvPr>
          <p:cNvSpPr>
            <a:spLocks noGrp="1" noRot="1" noMove="1" noResize="1" noEditPoints="1" noAdjustHandles="1" noChangeArrowheads="1" noChangeShapeType="1"/>
          </p:cNvSpPr>
          <p:nvPr/>
        </p:nvSpPr>
        <p:spPr>
          <a:xfrm>
            <a:off x="481329" y="5968555"/>
            <a:ext cx="304117" cy="18942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21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a:t>
            </a:r>
          </a:p>
        </p:txBody>
      </p:sp>
      <p:sp>
        <p:nvSpPr>
          <p:cNvPr id="3" name="Flödesschema: Koppling 2">
            <a:extLst>
              <a:ext uri="{FF2B5EF4-FFF2-40B4-BE49-F238E27FC236}">
                <a16:creationId xmlns:a16="http://schemas.microsoft.com/office/drawing/2014/main" id="{C2F24619-50C5-99E3-4A9F-28F8904F69D0}"/>
              </a:ext>
            </a:extLst>
          </p:cNvPr>
          <p:cNvSpPr>
            <a:spLocks noGrp="1" noRot="1" noMove="1" noResize="1" noEditPoints="1" noAdjustHandles="1" noChangeArrowheads="1" noChangeShapeType="1"/>
          </p:cNvSpPr>
          <p:nvPr/>
        </p:nvSpPr>
        <p:spPr>
          <a:xfrm>
            <a:off x="946543" y="1903405"/>
            <a:ext cx="900000" cy="90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GlobenAvicii  arena</a:t>
            </a:r>
          </a:p>
        </p:txBody>
      </p:sp>
      <p:cxnSp>
        <p:nvCxnSpPr>
          <p:cNvPr id="10" name="Rak koppling 9">
            <a:extLst>
              <a:ext uri="{FF2B5EF4-FFF2-40B4-BE49-F238E27FC236}">
                <a16:creationId xmlns:a16="http://schemas.microsoft.com/office/drawing/2014/main" id="{309DAD99-94F5-921A-273D-BCF0DF3F36B5}"/>
              </a:ext>
            </a:extLst>
          </p:cNvPr>
          <p:cNvCxnSpPr>
            <a:cxnSpLocks noGrp="1" noRot="1" noMove="1" noResize="1" noEditPoints="1" noAdjustHandles="1" noChangeArrowheads="1" noChangeShapeType="1"/>
          </p:cNvCxnSpPr>
          <p:nvPr/>
        </p:nvCxnSpPr>
        <p:spPr>
          <a:xfrm flipV="1">
            <a:off x="1386065" y="4105980"/>
            <a:ext cx="0" cy="771846"/>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0E05040-EAAA-2BB1-FFAC-6FBD9AECC144}"/>
              </a:ext>
            </a:extLst>
          </p:cNvPr>
          <p:cNvCxnSpPr>
            <a:cxnSpLocks noGrp="1" noRot="1" noMove="1" noResize="1" noEditPoints="1" noAdjustHandles="1" noChangeArrowheads="1" noChangeShapeType="1"/>
          </p:cNvCxnSpPr>
          <p:nvPr/>
        </p:nvCxnSpPr>
        <p:spPr>
          <a:xfrm flipV="1">
            <a:off x="1769744" y="3106490"/>
            <a:ext cx="0" cy="999767"/>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0A25DA31-79FA-D550-2F05-DF8307F96013}"/>
              </a:ext>
            </a:extLst>
          </p:cNvPr>
          <p:cNvCxnSpPr>
            <a:cxnSpLocks noGrp="1" noRot="1" noMove="1" noResize="1" noEditPoints="1" noAdjustHandles="1" noChangeArrowheads="1" noChangeShapeType="1"/>
            <a:endCxn id="6" idx="0"/>
          </p:cNvCxnSpPr>
          <p:nvPr/>
        </p:nvCxnSpPr>
        <p:spPr>
          <a:xfrm flipV="1">
            <a:off x="2310683" y="1773238"/>
            <a:ext cx="10135" cy="1337627"/>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30579D42-D661-BC73-0E21-20CFCB52CCE9}"/>
              </a:ext>
            </a:extLst>
          </p:cNvPr>
          <p:cNvCxnSpPr>
            <a:cxnSpLocks noGrp="1" noRot="1" noMove="1" noResize="1" noEditPoints="1" noAdjustHandles="1" noChangeArrowheads="1" noChangeShapeType="1"/>
          </p:cNvCxnSpPr>
          <p:nvPr/>
        </p:nvCxnSpPr>
        <p:spPr>
          <a:xfrm flipV="1">
            <a:off x="1110783" y="4875749"/>
            <a:ext cx="1" cy="608708"/>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6B4F107D-A4D4-F0C5-5C29-DF34DC0FE1CC}"/>
              </a:ext>
            </a:extLst>
          </p:cNvPr>
          <p:cNvCxnSpPr>
            <a:cxnSpLocks noGrp="1" noRot="1" noMove="1" noResize="1" noEditPoints="1" noAdjustHandles="1" noChangeArrowheads="1" noChangeShapeType="1"/>
          </p:cNvCxnSpPr>
          <p:nvPr/>
        </p:nvCxnSpPr>
        <p:spPr>
          <a:xfrm flipV="1">
            <a:off x="919557" y="5477336"/>
            <a:ext cx="0" cy="496775"/>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3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6">
            <a:extLst>
              <a:ext uri="{FF2B5EF4-FFF2-40B4-BE49-F238E27FC236}">
                <a16:creationId xmlns:a16="http://schemas.microsoft.com/office/drawing/2014/main" id="{03261030-F492-584C-0FBC-F45E915E701C}"/>
              </a:ext>
            </a:extLst>
          </p:cNvPr>
          <p:cNvSpPr>
            <a:spLocks noGrp="1" noRot="1" noMove="1" noResize="1" noEditPoints="1" noAdjustHandles="1" noChangeArrowheads="1" noChangeShapeType="1"/>
          </p:cNvSpPr>
          <p:nvPr/>
        </p:nvSpPr>
        <p:spPr>
          <a:xfrm>
            <a:off x="4790165" y="1774827"/>
            <a:ext cx="1791906" cy="126953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4A0</a:t>
            </a:r>
          </a:p>
        </p:txBody>
      </p:sp>
      <p:sp>
        <p:nvSpPr>
          <p:cNvPr id="4" name="Rektangel 34">
            <a:extLst>
              <a:ext uri="{FF2B5EF4-FFF2-40B4-BE49-F238E27FC236}">
                <a16:creationId xmlns:a16="http://schemas.microsoft.com/office/drawing/2014/main" id="{3F214F8B-D1E8-FE8D-0A31-957CB2412F8D}"/>
              </a:ext>
            </a:extLst>
          </p:cNvPr>
          <p:cNvSpPr>
            <a:spLocks noGrp="1" noRot="1" noMove="1" noResize="1" noEditPoints="1" noAdjustHandles="1" noChangeArrowheads="1" noChangeShapeType="1"/>
          </p:cNvSpPr>
          <p:nvPr/>
        </p:nvSpPr>
        <p:spPr>
          <a:xfrm>
            <a:off x="486111" y="1774826"/>
            <a:ext cx="3623627" cy="125835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4A0.16A0</a:t>
            </a:r>
          </a:p>
        </p:txBody>
      </p:sp>
      <p:cxnSp>
        <p:nvCxnSpPr>
          <p:cNvPr id="19" name="Rak koppling 10">
            <a:extLst>
              <a:ext uri="{FF2B5EF4-FFF2-40B4-BE49-F238E27FC236}">
                <a16:creationId xmlns:a16="http://schemas.microsoft.com/office/drawing/2014/main" id="{2B17332F-130C-F9C8-84D5-0087D533B868}"/>
              </a:ext>
            </a:extLst>
          </p:cNvPr>
          <p:cNvCxnSpPr>
            <a:cxnSpLocks noGrp="1" noRot="1" noMove="1" noResize="1" noEditPoints="1" noAdjustHandles="1" noChangeArrowheads="1" noChangeShapeType="1"/>
          </p:cNvCxnSpPr>
          <p:nvPr/>
        </p:nvCxnSpPr>
        <p:spPr>
          <a:xfrm>
            <a:off x="4122206" y="3035280"/>
            <a:ext cx="667959" cy="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cxnSp>
        <p:nvCxnSpPr>
          <p:cNvPr id="22" name="Rak koppling 10">
            <a:extLst>
              <a:ext uri="{FF2B5EF4-FFF2-40B4-BE49-F238E27FC236}">
                <a16:creationId xmlns:a16="http://schemas.microsoft.com/office/drawing/2014/main" id="{C16D8387-D9B2-650F-1A7B-49DC1B50AC20}"/>
              </a:ext>
            </a:extLst>
          </p:cNvPr>
          <p:cNvCxnSpPr>
            <a:cxnSpLocks noGrp="1" noRot="1" noMove="1" noResize="1" noEditPoints="1" noAdjustHandles="1" noChangeArrowheads="1" noChangeShapeType="1"/>
          </p:cNvCxnSpPr>
          <p:nvPr/>
        </p:nvCxnSpPr>
        <p:spPr>
          <a:xfrm>
            <a:off x="492560" y="3062143"/>
            <a:ext cx="0" cy="64181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4AD8A42D-00BC-4693-D794-617D8655B108}"/>
              </a:ext>
            </a:extLst>
          </p:cNvPr>
          <p:cNvSpPr txBox="1">
            <a:spLocks noGrp="1" noRot="1" noMove="1" noResize="1" noEditPoints="1" noAdjustHandles="1" noChangeArrowheads="1" noChangeShapeType="1"/>
          </p:cNvSpPr>
          <p:nvPr/>
        </p:nvSpPr>
        <p:spPr>
          <a:xfrm>
            <a:off x="7572375" y="1773238"/>
            <a:ext cx="45339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a:t>
            </a:r>
            <a:r>
              <a:rPr lang="sv-SE" dirty="0">
                <a:solidFill>
                  <a:srgbClr val="000000"/>
                </a:solidFill>
                <a:highlight>
                  <a:srgbClr val="FFFFFF"/>
                </a:highlight>
                <a:latin typeface="Arial" panose="020B0604020202020204" pitchFamily="34" charset="0"/>
                <a:ea typeface="Calibri" panose="020F0502020204030204" pitchFamily="34" charset="0"/>
              </a:rPr>
              <a:t>Helplansritning</a:t>
            </a: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t>
            </a:r>
            <a:r>
              <a:rPr lang="sv-SE" sz="1600" dirty="0">
                <a:solidFill>
                  <a:srgbClr val="000000"/>
                </a:solidFill>
                <a:highlight>
                  <a:srgbClr val="FFFFFF"/>
                </a:highlight>
                <a:latin typeface="Arial" panose="020B0604020202020204" pitchFamily="34" charset="0"/>
                <a:ea typeface="Calibri" panose="020F0502020204030204" pitchFamily="34" charset="0"/>
              </a:rPr>
              <a:t>på</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förlängda format.</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Illustrationen 4A0.16A0 visar en förlängd 4A0</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där längden på 16A0 är förlängningen.</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cxnSp>
        <p:nvCxnSpPr>
          <p:cNvPr id="11" name="Rak koppling 10">
            <a:extLst>
              <a:ext uri="{FF2B5EF4-FFF2-40B4-BE49-F238E27FC236}">
                <a16:creationId xmlns:a16="http://schemas.microsoft.com/office/drawing/2014/main" id="{F15514AA-0C8C-A632-F443-D51D9CBAD5ED}"/>
              </a:ext>
            </a:extLst>
          </p:cNvPr>
          <p:cNvCxnSpPr>
            <a:cxnSpLocks noGrp="1" noRot="1" noMove="1" noResize="1" noEditPoints="1" noAdjustHandles="1" noChangeArrowheads="1" noChangeShapeType="1"/>
          </p:cNvCxnSpPr>
          <p:nvPr/>
        </p:nvCxnSpPr>
        <p:spPr>
          <a:xfrm>
            <a:off x="4097240" y="3062143"/>
            <a:ext cx="0" cy="64181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cxnSp>
        <p:nvCxnSpPr>
          <p:cNvPr id="12" name="Rak koppling 10">
            <a:extLst>
              <a:ext uri="{FF2B5EF4-FFF2-40B4-BE49-F238E27FC236}">
                <a16:creationId xmlns:a16="http://schemas.microsoft.com/office/drawing/2014/main" id="{08987A7D-BF8E-143B-83B4-9188E91E525B}"/>
              </a:ext>
            </a:extLst>
          </p:cNvPr>
          <p:cNvCxnSpPr>
            <a:cxnSpLocks noGrp="1" noRot="1" noMove="1" noResize="1" noEditPoints="1" noAdjustHandles="1" noChangeArrowheads="1" noChangeShapeType="1"/>
          </p:cNvCxnSpPr>
          <p:nvPr/>
        </p:nvCxnSpPr>
        <p:spPr>
          <a:xfrm>
            <a:off x="4122206" y="1783234"/>
            <a:ext cx="667959" cy="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7F595AEF-B467-5BC2-ED71-FB93F9999E10}"/>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Systematik och namngivning på förlängda format</a:t>
            </a:r>
            <a:br>
              <a:rPr kumimoji="0" lang="sv-SE" sz="40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ktangel 8">
            <a:extLst>
              <a:ext uri="{FF2B5EF4-FFF2-40B4-BE49-F238E27FC236}">
                <a16:creationId xmlns:a16="http://schemas.microsoft.com/office/drawing/2014/main" id="{41BCF12A-233F-00C0-A501-AE92BF353C2E}"/>
              </a:ext>
            </a:extLst>
          </p:cNvPr>
          <p:cNvSpPr>
            <a:spLocks noGrp="1" noRot="1" noMove="1" noResize="1" noEditPoints="1" noAdjustHandles="1" noChangeArrowheads="1" noChangeShapeType="1"/>
          </p:cNvSpPr>
          <p:nvPr/>
        </p:nvSpPr>
        <p:spPr>
          <a:xfrm>
            <a:off x="482400" y="3680720"/>
            <a:ext cx="3623627" cy="248036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16A0</a:t>
            </a:r>
          </a:p>
        </p:txBody>
      </p:sp>
    </p:spTree>
    <p:extLst>
      <p:ext uri="{BB962C8B-B14F-4D97-AF65-F5344CB8AC3E}">
        <p14:creationId xmlns:p14="http://schemas.microsoft.com/office/powerpoint/2010/main" val="86408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A598D6-F87F-D81F-0F48-3ECEBC336FCD}"/>
              </a:ext>
            </a:extLst>
          </p:cNvPr>
          <p:cNvSpPr/>
          <p:nvPr/>
        </p:nvSpPr>
        <p:spPr>
          <a:xfrm>
            <a:off x="0" y="0"/>
            <a:ext cx="12204020" cy="6109404"/>
          </a:xfrm>
          <a:prstGeom prst="rect">
            <a:avLst/>
          </a:prstGeom>
          <a:solidFill>
            <a:srgbClr val="F6A2D8"/>
          </a:solidFill>
          <a:ln w="25400" cap="flat" cmpd="sng" algn="ctr">
            <a:noFill/>
            <a:prstDash val="solid"/>
          </a:ln>
          <a:effectLst/>
        </p:spPr>
        <p:txBody>
          <a:bodyPr rtlCol="0" anchor="ctr"/>
          <a:lstStyle/>
          <a:p>
            <a:pPr marL="0" marR="0" lvl="0" indent="0" algn="ctr" defTabSz="914400" eaLnBrk="1" fontAlgn="base" latinLnBrk="0" hangingPunct="1">
              <a:lnSpc>
                <a:spcPct val="90000"/>
              </a:lnSpc>
              <a:spcBef>
                <a:spcPts val="600"/>
              </a:spcBef>
              <a:spcAft>
                <a:spcPct val="0"/>
              </a:spcAft>
              <a:buClrTx/>
              <a:buSzTx/>
              <a:buFontTx/>
              <a:buNone/>
              <a:tabLst/>
              <a:defRPr/>
            </a:pPr>
            <a:endParaRPr kumimoji="0" lang="sv-SE" sz="2000" b="0"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 name="Rubrik 4">
            <a:extLst>
              <a:ext uri="{FF2B5EF4-FFF2-40B4-BE49-F238E27FC236}">
                <a16:creationId xmlns:a16="http://schemas.microsoft.com/office/drawing/2014/main" id="{17BBCEFA-57B4-0701-F394-2DA9B8027053}"/>
              </a:ext>
            </a:extLst>
          </p:cNvPr>
          <p:cNvSpPr txBox="1"/>
          <p:nvPr/>
        </p:nvSpPr>
        <p:spPr bwMode="auto">
          <a:xfrm>
            <a:off x="377474" y="947738"/>
            <a:ext cx="1182654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a:defRPr/>
            </a:pPr>
            <a:r>
              <a:rPr lang="sv-SE" sz="4800" dirty="0">
                <a:solidFill>
                  <a:srgbClr val="2C5E86"/>
                </a:solidFill>
                <a:latin typeface="Arial"/>
              </a:rPr>
              <a:t>Exempel från delplan till helplan</a:t>
            </a:r>
            <a:br>
              <a:rPr lang="sv-SE" sz="5400" dirty="0">
                <a:solidFill>
                  <a:srgbClr val="2C5E86"/>
                </a:solidFill>
                <a:latin typeface="Arial"/>
              </a:rPr>
            </a:br>
            <a:r>
              <a:rPr lang="sv-SE" sz="1800" b="0" dirty="0">
                <a:solidFill>
                  <a:srgbClr val="2C5E86"/>
                </a:solidFill>
                <a:latin typeface="Arial"/>
              </a:rPr>
              <a:t>Ilustrationer som visar nyttan vid tillämpning av helplansritning med format 2A0 och 8A0 </a:t>
            </a:r>
            <a:br>
              <a:rPr lang="sv-SE" sz="1800" b="0" dirty="0">
                <a:solidFill>
                  <a:srgbClr val="3673A5"/>
                </a:solidFill>
                <a:latin typeface="Arial"/>
              </a:rPr>
            </a:br>
            <a:br>
              <a:rPr lang="sv-SE" sz="1800" b="0" dirty="0">
                <a:solidFill>
                  <a:srgbClr val="FFFFFF"/>
                </a:solidFill>
                <a:latin typeface="Arial"/>
              </a:rPr>
            </a:br>
            <a:endParaRPr lang="sv-SE" dirty="0">
              <a:solidFill>
                <a:srgbClr val="FFFFFF"/>
              </a:solidFill>
              <a:latin typeface="Arial"/>
            </a:endParaRPr>
          </a:p>
        </p:txBody>
      </p:sp>
    </p:spTree>
    <p:extLst>
      <p:ext uri="{BB962C8B-B14F-4D97-AF65-F5344CB8AC3E}">
        <p14:creationId xmlns:p14="http://schemas.microsoft.com/office/powerpoint/2010/main" val="11517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2.xml><?xml version="1.0" encoding="utf-8"?>
<a:theme xmlns:a="http://schemas.openxmlformats.org/drawingml/2006/main" name="1_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6E88882398D4F9A5C8D2A110E0E77" ma:contentTypeVersion="7" ma:contentTypeDescription="Create a new document." ma:contentTypeScope="" ma:versionID="00950a8d0e40bf22b93cf258a92da1fb">
  <xsd:schema xmlns:xsd="http://www.w3.org/2001/XMLSchema" xmlns:xs="http://www.w3.org/2001/XMLSchema" xmlns:p="http://schemas.microsoft.com/office/2006/metadata/properties" xmlns:ns2="30a975db-71d0-453a-8934-7e7de9c71636" targetNamespace="http://schemas.microsoft.com/office/2006/metadata/properties" ma:root="true" ma:fieldsID="de08266416ef1712eeb8247665d0f791" ns2:_="">
    <xsd:import namespace="30a975db-71d0-453a-8934-7e7de9c71636"/>
    <xsd:element name="properties">
      <xsd:complexType>
        <xsd:sequence>
          <xsd:element name="documentManagement">
            <xsd:complexType>
              <xsd:all>
                <xsd:element ref="ns2:MediaServiceMetadata" minOccurs="0"/>
                <xsd:element ref="ns2:MediaServiceFastMetadata" minOccurs="0"/>
                <xsd:element ref="ns2:Responsible" minOccurs="0"/>
                <xsd:element ref="ns2:Commentsonchange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975db-71d0-453a-8934-7e7de9c71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sponsible" ma:index="10" nillable="true" ma:displayName="Responsible" ma:description="Responsible for template" ma:format="Dropdown" ma:internalName="Responsible">
      <xsd:simpleType>
        <xsd:restriction base="dms:Note">
          <xsd:maxLength value="255"/>
        </xsd:restriction>
      </xsd:simpleType>
    </xsd:element>
    <xsd:element name="Commentsonchanges" ma:index="11" nillable="true" ma:displayName="Comments on changes" ma:format="Dropdown" ma:internalName="Commentsonchanges">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ponsible xmlns="30a975db-71d0-453a-8934-7e7de9c71636" xsi:nil="true"/>
    <Commentsonchanges xmlns="30a975db-71d0-453a-8934-7e7de9c716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D54FD-FB53-4055-B021-951484012182}">
  <ds:schemaRefs>
    <ds:schemaRef ds:uri="30a975db-71d0-453a-8934-7e7de9c716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3CEB35-E728-4748-A28C-FCDBB0AD12F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30a975db-71d0-453a-8934-7e7de9c71636"/>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3C773B-9D1A-4835-AF14-C0AD66976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NCC General EN</Template>
  <TotalTime>16155</TotalTime>
  <Words>2706</Words>
  <Application>Microsoft Office PowerPoint</Application>
  <PresentationFormat>Bredbild</PresentationFormat>
  <Paragraphs>278</Paragraphs>
  <Slides>30</Slides>
  <Notes>5</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30</vt:i4>
      </vt:variant>
    </vt:vector>
  </HeadingPairs>
  <TitlesOfParts>
    <vt:vector size="37" baseType="lpstr">
      <vt:lpstr>Arial</vt:lpstr>
      <vt:lpstr>Calibri</vt:lpstr>
      <vt:lpstr>Calibri Light</vt:lpstr>
      <vt:lpstr>Georgia</vt:lpstr>
      <vt:lpstr>Source Sans Pro</vt:lpstr>
      <vt:lpstr>BEAst_widscreen_template_</vt:lpstr>
      <vt:lpstr>1_BEAst_widscreen_template_</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Larsson Ulf</dc:creator>
  <cp:lastModifiedBy>Larsson Ulf</cp:lastModifiedBy>
  <cp:revision>118</cp:revision>
  <dcterms:created xsi:type="dcterms:W3CDTF">2022-03-15T18:24:39Z</dcterms:created>
  <dcterms:modified xsi:type="dcterms:W3CDTF">2023-09-25T19:10:00Z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0x010100A2F6E88882398D4F9A5C8D2A110E0E77</vt:lpwstr>
  </property>
</Properties>
</file>